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5"/>
  </p:notesMasterIdLst>
  <p:sldIdLst>
    <p:sldId id="256" r:id="rId2"/>
    <p:sldId id="306" r:id="rId3"/>
    <p:sldId id="292" r:id="rId4"/>
    <p:sldId id="308" r:id="rId5"/>
    <p:sldId id="309" r:id="rId6"/>
    <p:sldId id="293" r:id="rId7"/>
    <p:sldId id="310" r:id="rId8"/>
    <p:sldId id="311" r:id="rId9"/>
    <p:sldId id="312" r:id="rId10"/>
    <p:sldId id="313" r:id="rId11"/>
    <p:sldId id="314" r:id="rId12"/>
    <p:sldId id="315" r:id="rId13"/>
    <p:sldId id="317" r:id="rId14"/>
    <p:sldId id="316" r:id="rId15"/>
    <p:sldId id="318" r:id="rId16"/>
    <p:sldId id="319" r:id="rId17"/>
    <p:sldId id="320" r:id="rId18"/>
    <p:sldId id="294" r:id="rId19"/>
    <p:sldId id="322" r:id="rId20"/>
    <p:sldId id="323" r:id="rId21"/>
    <p:sldId id="321" r:id="rId22"/>
    <p:sldId id="324" r:id="rId23"/>
    <p:sldId id="325" r:id="rId2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88" autoAdjust="0"/>
    <p:restoredTop sz="94660"/>
  </p:normalViewPr>
  <p:slideViewPr>
    <p:cSldViewPr snapToGrid="0">
      <p:cViewPr varScale="1">
        <p:scale>
          <a:sx n="90" d="100"/>
          <a:sy n="90" d="100"/>
        </p:scale>
        <p:origin x="810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5b7e0a9f8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5b7e0a9f8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13338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9112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39710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34965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95479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2497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95157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80542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72335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70106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365237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995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318390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31334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10470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54251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136470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91270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98325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68170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5b7e0a9f8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5b7e0a9f8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5188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5b7e0a9f8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5b7e0a9f8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0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webp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webp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web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g"/><Relationship Id="rId4" Type="http://schemas.openxmlformats.org/officeDocument/2006/relationships/image" Target="../media/image17.web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g"/><Relationship Id="rId4" Type="http://schemas.openxmlformats.org/officeDocument/2006/relationships/image" Target="../media/image17.web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webp"/><Relationship Id="rId4" Type="http://schemas.openxmlformats.org/officeDocument/2006/relationships/image" Target="../media/image20.web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webp"/><Relationship Id="rId4" Type="http://schemas.openxmlformats.org/officeDocument/2006/relationships/image" Target="../media/image20.web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ebp"/><Relationship Id="rId3" Type="http://schemas.openxmlformats.org/officeDocument/2006/relationships/image" Target="../media/image2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6.jpeg"/><Relationship Id="rId4" Type="http://schemas.openxmlformats.org/officeDocument/2006/relationships/image" Target="../media/image3.jpeg"/><Relationship Id="rId9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6326" y="-74428"/>
            <a:ext cx="9356651" cy="52179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EAD3F383-41FE-D2B6-479B-2B8B7F396196}"/>
              </a:ext>
            </a:extLst>
          </p:cNvPr>
          <p:cNvSpPr txBox="1"/>
          <p:nvPr/>
        </p:nvSpPr>
        <p:spPr>
          <a:xfrm>
            <a:off x="1807016" y="901952"/>
            <a:ext cx="574158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dirty="0">
                <a:solidFill>
                  <a:srgbClr val="FFFF00"/>
                </a:solidFill>
                <a:latin typeface="Brush Script MT" panose="03060802040406070304" pitchFamily="66" charset="0"/>
              </a:rPr>
              <a:t>O Brasil tem Solução?</a:t>
            </a:r>
          </a:p>
        </p:txBody>
      </p:sp>
    </p:spTree>
    <p:extLst>
      <p:ext uri="{BB962C8B-B14F-4D97-AF65-F5344CB8AC3E}">
        <p14:creationId xmlns:p14="http://schemas.microsoft.com/office/powerpoint/2010/main" val="3145197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ônibus, estacionado, caminhão, grande&#10;&#10;Descrição gerada automaticamente">
            <a:extLst>
              <a:ext uri="{FF2B5EF4-FFF2-40B4-BE49-F238E27FC236}">
                <a16:creationId xmlns:a16="http://schemas.microsoft.com/office/drawing/2014/main" id="{E6B5EC87-70B1-330B-E188-CDCF61A072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168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Homem de camisa branca&#10;&#10;Descrição gerada automaticamente com confiança baixa">
            <a:extLst>
              <a:ext uri="{FF2B5EF4-FFF2-40B4-BE49-F238E27FC236}">
                <a16:creationId xmlns:a16="http://schemas.microsoft.com/office/drawing/2014/main" id="{C1A9C925-A91A-FB1C-7CC1-B8B5CD4F52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230" y="232509"/>
            <a:ext cx="4592599" cy="30617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m 4" descr="Uma imagem contendo pessoa, no interior, criança, pequeno&#10;&#10;Descrição gerada automaticamente">
            <a:extLst>
              <a:ext uri="{FF2B5EF4-FFF2-40B4-BE49-F238E27FC236}">
                <a16:creationId xmlns:a16="http://schemas.microsoft.com/office/drawing/2014/main" id="{93505AF2-4879-0D80-2FAF-DFD52BA4B5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7385" y="1244009"/>
            <a:ext cx="2762817" cy="34535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0487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Homem de camisa branca&#10;&#10;Descrição gerada automaticamente com confiança baixa">
            <a:extLst>
              <a:ext uri="{FF2B5EF4-FFF2-40B4-BE49-F238E27FC236}">
                <a16:creationId xmlns:a16="http://schemas.microsoft.com/office/drawing/2014/main" id="{3C38F7CB-0854-7E88-5EF3-12CE311282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230" y="232509"/>
            <a:ext cx="4592599" cy="30617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Imagem 10" descr="Uma imagem contendo pessoa, no interior, criança, pequeno&#10;&#10;Descrição gerada automaticamente">
            <a:extLst>
              <a:ext uri="{FF2B5EF4-FFF2-40B4-BE49-F238E27FC236}">
                <a16:creationId xmlns:a16="http://schemas.microsoft.com/office/drawing/2014/main" id="{A1F1282A-FF5C-3BDB-E206-B7BF5E355B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7385" y="1244009"/>
            <a:ext cx="2762817" cy="34535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8FF648A-92FF-6A65-E28B-69ED1C3C0658}"/>
              </a:ext>
            </a:extLst>
          </p:cNvPr>
          <p:cNvSpPr txBox="1"/>
          <p:nvPr/>
        </p:nvSpPr>
        <p:spPr>
          <a:xfrm>
            <a:off x="661576" y="4113564"/>
            <a:ext cx="3934476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 Solução é Jesus Cristo!</a:t>
            </a: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A8EA850-2472-9190-91A4-B276B6DB6B55}"/>
              </a:ext>
            </a:extLst>
          </p:cNvPr>
          <p:cNvSpPr txBox="1"/>
          <p:nvPr/>
        </p:nvSpPr>
        <p:spPr>
          <a:xfrm>
            <a:off x="5320470" y="154695"/>
            <a:ext cx="3216645" cy="9541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 teve solução pra mim, </a:t>
            </a:r>
          </a:p>
          <a:p>
            <a:pPr algn="ctr"/>
            <a:r>
              <a:rPr lang="pt-BR" sz="28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tem pra qualquer um!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3908888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ia: Missionários, o Sal da terra ajudando a curar chagas sociais no Brasil  e na Amazônia">
            <a:extLst>
              <a:ext uri="{FF2B5EF4-FFF2-40B4-BE49-F238E27FC236}">
                <a16:creationId xmlns:a16="http://schemas.microsoft.com/office/drawing/2014/main" id="{9E554EDF-1061-975A-90BB-23B6B5272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458"/>
            <a:ext cx="9144000" cy="513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381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pessoa, no interior, homem, cama&#10;&#10;Descrição gerada automaticamente">
            <a:extLst>
              <a:ext uri="{FF2B5EF4-FFF2-40B4-BE49-F238E27FC236}">
                <a16:creationId xmlns:a16="http://schemas.microsoft.com/office/drawing/2014/main" id="{8371C733-8760-5C88-96DC-42548CEF3A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023" y="275122"/>
            <a:ext cx="4121888" cy="30914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m 7" descr="Grupo de pessoas na grama posando para foto&#10;&#10;Descrição gerada automaticamente">
            <a:extLst>
              <a:ext uri="{FF2B5EF4-FFF2-40B4-BE49-F238E27FC236}">
                <a16:creationId xmlns:a16="http://schemas.microsoft.com/office/drawing/2014/main" id="{CA2BA101-6657-0EC3-AEE6-5FEE36044F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820830"/>
            <a:ext cx="4240827" cy="28242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4864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pessoa, no interior, homem, cama&#10;&#10;Descrição gerada automaticamente">
            <a:extLst>
              <a:ext uri="{FF2B5EF4-FFF2-40B4-BE49-F238E27FC236}">
                <a16:creationId xmlns:a16="http://schemas.microsoft.com/office/drawing/2014/main" id="{8371C733-8760-5C88-96DC-42548CEF3A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023" y="275122"/>
            <a:ext cx="4121888" cy="30914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Imagem 5" descr="Grupo de pessoas na grama posando para foto&#10;&#10;Descrição gerada automaticamente">
            <a:extLst>
              <a:ext uri="{FF2B5EF4-FFF2-40B4-BE49-F238E27FC236}">
                <a16:creationId xmlns:a16="http://schemas.microsoft.com/office/drawing/2014/main" id="{86049EE5-7683-475B-B10A-23DA0A4A28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820830"/>
            <a:ext cx="4240827" cy="28242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40F86DA6-83F1-8EF3-1780-4A8695D93B13}"/>
              </a:ext>
            </a:extLst>
          </p:cNvPr>
          <p:cNvSpPr txBox="1"/>
          <p:nvPr/>
        </p:nvSpPr>
        <p:spPr>
          <a:xfrm>
            <a:off x="289729" y="4102932"/>
            <a:ext cx="3934476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 Solução é Jesus Cristo!</a:t>
            </a: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7A1F78A-18B9-AFB7-40BC-0B06EAF22A3A}"/>
              </a:ext>
            </a:extLst>
          </p:cNvPr>
          <p:cNvSpPr txBox="1"/>
          <p:nvPr/>
        </p:nvSpPr>
        <p:spPr>
          <a:xfrm>
            <a:off x="5084090" y="182155"/>
            <a:ext cx="3216645" cy="9541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 teve solução pra mim, </a:t>
            </a:r>
          </a:p>
          <a:p>
            <a:pPr algn="ctr"/>
            <a:r>
              <a:rPr lang="pt-BR" sz="28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tem pra qualquer um!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4233029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ristolândia – Missões Nacionais">
            <a:extLst>
              <a:ext uri="{FF2B5EF4-FFF2-40B4-BE49-F238E27FC236}">
                <a16:creationId xmlns:a16="http://schemas.microsoft.com/office/drawing/2014/main" id="{92F70D6E-9A92-603C-449F-F88E3574DF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750"/>
            <a:ext cx="9144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0428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ristolândia: O Desafio do Evangelismo Radical">
            <a:extLst>
              <a:ext uri="{FF2B5EF4-FFF2-40B4-BE49-F238E27FC236}">
                <a16:creationId xmlns:a16="http://schemas.microsoft.com/office/drawing/2014/main" id="{268332DB-3368-761A-D1FE-DAF69A5BF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478" y="287079"/>
            <a:ext cx="4279063" cy="26468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m 15" descr="Uma imagem contendo pessoa, no interior, homem, teto&#10;&#10;Descrição gerada automaticamente">
            <a:extLst>
              <a:ext uri="{FF2B5EF4-FFF2-40B4-BE49-F238E27FC236}">
                <a16:creationId xmlns:a16="http://schemas.microsoft.com/office/drawing/2014/main" id="{727BF6B3-6175-3264-F578-381E39C16B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459" y="1403498"/>
            <a:ext cx="4004604" cy="32296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5473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ristolândia: O Desafio do Evangelismo Radical">
            <a:extLst>
              <a:ext uri="{FF2B5EF4-FFF2-40B4-BE49-F238E27FC236}">
                <a16:creationId xmlns:a16="http://schemas.microsoft.com/office/drawing/2014/main" id="{614BEA31-E6F2-07ED-8E5B-6760809EC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478" y="287079"/>
            <a:ext cx="4279063" cy="26468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 descr="Uma imagem contendo pessoa, no interior, homem, teto&#10;&#10;Descrição gerada automaticamente">
            <a:extLst>
              <a:ext uri="{FF2B5EF4-FFF2-40B4-BE49-F238E27FC236}">
                <a16:creationId xmlns:a16="http://schemas.microsoft.com/office/drawing/2014/main" id="{EF4CC4FE-0DBD-866A-5A9E-65A52B363F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459" y="1403498"/>
            <a:ext cx="4004604" cy="32296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FCB7BA8F-60AB-7EF4-4E8F-259921D5C2A3}"/>
              </a:ext>
            </a:extLst>
          </p:cNvPr>
          <p:cNvSpPr txBox="1"/>
          <p:nvPr/>
        </p:nvSpPr>
        <p:spPr>
          <a:xfrm>
            <a:off x="4837939" y="4048362"/>
            <a:ext cx="3934476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 Solução é Jesus Cristo!</a:t>
            </a:r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251F8114-E41D-1F96-9445-93D8261B67E1}"/>
              </a:ext>
            </a:extLst>
          </p:cNvPr>
          <p:cNvSpPr txBox="1"/>
          <p:nvPr/>
        </p:nvSpPr>
        <p:spPr>
          <a:xfrm>
            <a:off x="680542" y="191386"/>
            <a:ext cx="3216645" cy="9541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 teve solução pra mim, </a:t>
            </a:r>
          </a:p>
          <a:p>
            <a:pPr algn="ctr"/>
            <a:r>
              <a:rPr lang="pt-BR" sz="28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tem pra qualquer um!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25915557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nhuma descrição de foto disponível.">
            <a:extLst>
              <a:ext uri="{FF2B5EF4-FFF2-40B4-BE49-F238E27FC236}">
                <a16:creationId xmlns:a16="http://schemas.microsoft.com/office/drawing/2014/main" id="{3EDCF25D-C03C-1466-D971-A9B486C72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9935"/>
            <a:ext cx="9144000" cy="4443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60792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asa VIVER - Transforma Brasil">
            <a:extLst>
              <a:ext uri="{FF2B5EF4-FFF2-40B4-BE49-F238E27FC236}">
                <a16:creationId xmlns:a16="http://schemas.microsoft.com/office/drawing/2014/main" id="{EE9C65A2-6397-B8EA-AAF6-8EC0FF65C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218" y="191386"/>
            <a:ext cx="4098851" cy="27894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 descr="Mulher segurando violino&#10;&#10;Descrição gerada automaticamente com confiança média">
            <a:extLst>
              <a:ext uri="{FF2B5EF4-FFF2-40B4-BE49-F238E27FC236}">
                <a16:creationId xmlns:a16="http://schemas.microsoft.com/office/drawing/2014/main" id="{821F8C4C-C271-102F-9380-1F7048EFDC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075" y="1311750"/>
            <a:ext cx="2016000" cy="252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m 4" descr="Grupo de pessoas fantasiadas&#10;&#10;Descrição gerada automaticamente">
            <a:extLst>
              <a:ext uri="{FF2B5EF4-FFF2-40B4-BE49-F238E27FC236}">
                <a16:creationId xmlns:a16="http://schemas.microsoft.com/office/drawing/2014/main" id="{FC4C46C5-3373-94DA-7618-00A99A0477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1646" y="2028160"/>
            <a:ext cx="2016000" cy="252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1159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ixaDeTexto 12">
            <a:extLst>
              <a:ext uri="{FF2B5EF4-FFF2-40B4-BE49-F238E27FC236}">
                <a16:creationId xmlns:a16="http://schemas.microsoft.com/office/drawing/2014/main" id="{FCB7BA8F-60AB-7EF4-4E8F-259921D5C2A3}"/>
              </a:ext>
            </a:extLst>
          </p:cNvPr>
          <p:cNvSpPr txBox="1"/>
          <p:nvPr/>
        </p:nvSpPr>
        <p:spPr>
          <a:xfrm>
            <a:off x="4683593" y="4059078"/>
            <a:ext cx="3934476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 Solução é Jesus Cristo!</a:t>
            </a:r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251F8114-E41D-1F96-9445-93D8261B67E1}"/>
              </a:ext>
            </a:extLst>
          </p:cNvPr>
          <p:cNvSpPr txBox="1"/>
          <p:nvPr/>
        </p:nvSpPr>
        <p:spPr>
          <a:xfrm>
            <a:off x="63358" y="118286"/>
            <a:ext cx="4284863" cy="9541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 teve solução pra minha família, tem pra qualquer um!</a:t>
            </a:r>
            <a:endParaRPr lang="pt-BR" sz="1200" dirty="0"/>
          </a:p>
        </p:txBody>
      </p:sp>
      <p:pic>
        <p:nvPicPr>
          <p:cNvPr id="4098" name="Picture 2" descr="Casa VIVER - Transforma Brasil">
            <a:extLst>
              <a:ext uri="{FF2B5EF4-FFF2-40B4-BE49-F238E27FC236}">
                <a16:creationId xmlns:a16="http://schemas.microsoft.com/office/drawing/2014/main" id="{EE9C65A2-6397-B8EA-AAF6-8EC0FF65C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218" y="191386"/>
            <a:ext cx="4098851" cy="27894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 descr="Mulher segurando violino&#10;&#10;Descrição gerada automaticamente com confiança média">
            <a:extLst>
              <a:ext uri="{FF2B5EF4-FFF2-40B4-BE49-F238E27FC236}">
                <a16:creationId xmlns:a16="http://schemas.microsoft.com/office/drawing/2014/main" id="{821F8C4C-C271-102F-9380-1F7048EFDC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075" y="1311750"/>
            <a:ext cx="2016000" cy="252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m 4" descr="Grupo de pessoas fantasiadas&#10;&#10;Descrição gerada automaticamente">
            <a:extLst>
              <a:ext uri="{FF2B5EF4-FFF2-40B4-BE49-F238E27FC236}">
                <a16:creationId xmlns:a16="http://schemas.microsoft.com/office/drawing/2014/main" id="{FC4C46C5-3373-94DA-7618-00A99A0477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1646" y="2028160"/>
            <a:ext cx="2016000" cy="252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283077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Grupo de pessoas em pé na grama&#10;&#10;Descrição gerada automaticamente">
            <a:extLst>
              <a:ext uri="{FF2B5EF4-FFF2-40B4-BE49-F238E27FC236}">
                <a16:creationId xmlns:a16="http://schemas.microsoft.com/office/drawing/2014/main" id="{625F56D0-B2A3-EB28-9104-AA1E60BD45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00" y="0"/>
            <a:ext cx="41148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7978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Grupo de pessoas em pé&#10;&#10;Descrição gerada automaticamente com confiança média">
            <a:extLst>
              <a:ext uri="{FF2B5EF4-FFF2-40B4-BE49-F238E27FC236}">
                <a16:creationId xmlns:a16="http://schemas.microsoft.com/office/drawing/2014/main" id="{382994EC-0B6A-1DC9-B3AF-7EEF5565A8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793" y="191386"/>
            <a:ext cx="3645718" cy="36457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Imagem 10" descr="Grupo de pessoas em um parque&#10;&#10;Descrição gerada automaticamente">
            <a:extLst>
              <a:ext uri="{FF2B5EF4-FFF2-40B4-BE49-F238E27FC236}">
                <a16:creationId xmlns:a16="http://schemas.microsoft.com/office/drawing/2014/main" id="{A7BA41D7-37A2-A583-06C1-547D2440DA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584250"/>
            <a:ext cx="4134929" cy="30276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84673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0F86DA6-83F1-8EF3-1780-4A8695D93B13}"/>
              </a:ext>
            </a:extLst>
          </p:cNvPr>
          <p:cNvSpPr txBox="1"/>
          <p:nvPr/>
        </p:nvSpPr>
        <p:spPr>
          <a:xfrm>
            <a:off x="289729" y="4102932"/>
            <a:ext cx="3934476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 Solução é Jesus Cristo!</a:t>
            </a: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7A1F78A-18B9-AFB7-40BC-0B06EAF22A3A}"/>
              </a:ext>
            </a:extLst>
          </p:cNvPr>
          <p:cNvSpPr txBox="1"/>
          <p:nvPr/>
        </p:nvSpPr>
        <p:spPr>
          <a:xfrm>
            <a:off x="4504302" y="116130"/>
            <a:ext cx="4327451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 teve solução pra mim e pra minha família, tem pra qualquer um!</a:t>
            </a:r>
            <a:endParaRPr lang="pt-BR" sz="2400" dirty="0"/>
          </a:p>
        </p:txBody>
      </p:sp>
      <p:pic>
        <p:nvPicPr>
          <p:cNvPr id="7" name="Imagem 6" descr="Grupo de pessoas em pé&#10;&#10;Descrição gerada automaticamente com confiança média">
            <a:extLst>
              <a:ext uri="{FF2B5EF4-FFF2-40B4-BE49-F238E27FC236}">
                <a16:creationId xmlns:a16="http://schemas.microsoft.com/office/drawing/2014/main" id="{382994EC-0B6A-1DC9-B3AF-7EEF5565A8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793" y="191386"/>
            <a:ext cx="3645718" cy="36457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Imagem 10" descr="Grupo de pessoas em um parque&#10;&#10;Descrição gerada automaticamente">
            <a:extLst>
              <a:ext uri="{FF2B5EF4-FFF2-40B4-BE49-F238E27FC236}">
                <a16:creationId xmlns:a16="http://schemas.microsoft.com/office/drawing/2014/main" id="{A7BA41D7-37A2-A583-06C1-547D2440DA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584250"/>
            <a:ext cx="4134929" cy="30276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2791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C7AE7C-064C-489C-57F2-5CAC561122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5CC3C27-C9E4-7903-1437-63AC0818B4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122" name="Picture 2" descr="Nenhuma descrição de foto disponível.">
            <a:extLst>
              <a:ext uri="{FF2B5EF4-FFF2-40B4-BE49-F238E27FC236}">
                <a16:creationId xmlns:a16="http://schemas.microsoft.com/office/drawing/2014/main" id="{4E3F35C1-98E6-5D20-7DAB-6035251AE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625"/>
            <a:ext cx="9144000" cy="479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35560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Mulher em pé ao lado de menina&#10;&#10;Descrição gerada automaticamente">
            <a:extLst>
              <a:ext uri="{FF2B5EF4-FFF2-40B4-BE49-F238E27FC236}">
                <a16:creationId xmlns:a16="http://schemas.microsoft.com/office/drawing/2014/main" id="{EDAD6C05-2601-98A1-5A7A-8B10610043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850" y="255182"/>
            <a:ext cx="3665583" cy="36655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Imagem 5" descr="Uma imagem contendo pessoa, ao ar livre, segurando, mulher&#10;&#10;Descrição gerada automaticamente">
            <a:extLst>
              <a:ext uri="{FF2B5EF4-FFF2-40B4-BE49-F238E27FC236}">
                <a16:creationId xmlns:a16="http://schemas.microsoft.com/office/drawing/2014/main" id="{4EFBCD5B-96A5-98ED-36BE-9DCB24B267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9796" y="1154620"/>
            <a:ext cx="3533087" cy="35330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47849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0F86DA6-83F1-8EF3-1780-4A8695D93B13}"/>
              </a:ext>
            </a:extLst>
          </p:cNvPr>
          <p:cNvSpPr txBox="1"/>
          <p:nvPr/>
        </p:nvSpPr>
        <p:spPr>
          <a:xfrm>
            <a:off x="374793" y="4177360"/>
            <a:ext cx="3934476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 Solução é Jesus Cristo!</a:t>
            </a: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7A1F78A-18B9-AFB7-40BC-0B06EAF22A3A}"/>
              </a:ext>
            </a:extLst>
          </p:cNvPr>
          <p:cNvSpPr txBox="1"/>
          <p:nvPr/>
        </p:nvSpPr>
        <p:spPr>
          <a:xfrm>
            <a:off x="4572000" y="228162"/>
            <a:ext cx="4242391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 teve solução para mim e para minha família, tem para qualquer um!</a:t>
            </a:r>
            <a:endParaRPr lang="pt-BR" sz="2400" dirty="0"/>
          </a:p>
        </p:txBody>
      </p:sp>
      <p:pic>
        <p:nvPicPr>
          <p:cNvPr id="3" name="Imagem 2" descr="Mulher em pé ao lado de menina&#10;&#10;Descrição gerada automaticamente">
            <a:extLst>
              <a:ext uri="{FF2B5EF4-FFF2-40B4-BE49-F238E27FC236}">
                <a16:creationId xmlns:a16="http://schemas.microsoft.com/office/drawing/2014/main" id="{EDAD6C05-2601-98A1-5A7A-8B10610043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850" y="255182"/>
            <a:ext cx="3665583" cy="36655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Imagem 5" descr="Uma imagem contendo pessoa, ao ar livre, segurando, mulher&#10;&#10;Descrição gerada automaticamente">
            <a:extLst>
              <a:ext uri="{FF2B5EF4-FFF2-40B4-BE49-F238E27FC236}">
                <a16:creationId xmlns:a16="http://schemas.microsoft.com/office/drawing/2014/main" id="{4EFBCD5B-96A5-98ED-36BE-9DCB24B267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9796" y="1154620"/>
            <a:ext cx="3533087" cy="35330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21718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ônibus, estacionado, caminhão, grande&#10;&#10;Descrição gerada automaticamente">
            <a:extLst>
              <a:ext uri="{FF2B5EF4-FFF2-40B4-BE49-F238E27FC236}">
                <a16:creationId xmlns:a16="http://schemas.microsoft.com/office/drawing/2014/main" id="{30C64937-F7E5-360F-7071-5D494C2E2A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004" y="258306"/>
            <a:ext cx="2916000" cy="1640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 descr="Via: Missionários, o Sal da terra ajudando a curar chagas sociais no Brasil  e na Amazônia">
            <a:extLst>
              <a:ext uri="{FF2B5EF4-FFF2-40B4-BE49-F238E27FC236}">
                <a16:creationId xmlns:a16="http://schemas.microsoft.com/office/drawing/2014/main" id="{5546CB14-5B57-430E-6FA7-B33850A429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590" y="258306"/>
            <a:ext cx="2916000" cy="16382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ristolândia – Missões Nacionais">
            <a:extLst>
              <a:ext uri="{FF2B5EF4-FFF2-40B4-BE49-F238E27FC236}">
                <a16:creationId xmlns:a16="http://schemas.microsoft.com/office/drawing/2014/main" id="{0084F6F8-AC54-7F5D-9AC4-AA4150B91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55" y="2298208"/>
            <a:ext cx="2916000" cy="14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enhuma descrição de foto disponível.">
            <a:extLst>
              <a:ext uri="{FF2B5EF4-FFF2-40B4-BE49-F238E27FC236}">
                <a16:creationId xmlns:a16="http://schemas.microsoft.com/office/drawing/2014/main" id="{216F75B1-04E6-864E-BE8F-05CA5CE89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000" y="3594427"/>
            <a:ext cx="2916000" cy="14170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m 11" descr="Grupo de pessoas em pé na grama&#10;&#10;Descrição gerada automaticamente">
            <a:extLst>
              <a:ext uri="{FF2B5EF4-FFF2-40B4-BE49-F238E27FC236}">
                <a16:creationId xmlns:a16="http://schemas.microsoft.com/office/drawing/2014/main" id="{0D58422A-19AF-E291-CF2A-591FB49C59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3912" y="603438"/>
            <a:ext cx="1962770" cy="24534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2" descr="Nenhuma descrição de foto disponível.">
            <a:extLst>
              <a:ext uri="{FF2B5EF4-FFF2-40B4-BE49-F238E27FC236}">
                <a16:creationId xmlns:a16="http://schemas.microsoft.com/office/drawing/2014/main" id="{668545B2-5A9B-2F00-8F5E-CC795794E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590" y="2298208"/>
            <a:ext cx="2916000" cy="15283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FEBD4E42-39E7-FB41-1E3C-FD03393D3DCB}"/>
              </a:ext>
            </a:extLst>
          </p:cNvPr>
          <p:cNvSpPr txBox="1"/>
          <p:nvPr/>
        </p:nvSpPr>
        <p:spPr>
          <a:xfrm rot="20930741">
            <a:off x="210407" y="4216107"/>
            <a:ext cx="2534652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O privilégio é nosso!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11623926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1B6C3FB4-FD0F-18CB-F794-55AD9B875F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5060" y="-85060"/>
            <a:ext cx="9229060" cy="522856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7DD16F13-101D-6176-188C-A6555B58824A}"/>
              </a:ext>
            </a:extLst>
          </p:cNvPr>
          <p:cNvSpPr txBox="1"/>
          <p:nvPr/>
        </p:nvSpPr>
        <p:spPr>
          <a:xfrm>
            <a:off x="3774557" y="898728"/>
            <a:ext cx="5486400" cy="1673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800" b="1" dirty="0">
                <a:solidFill>
                  <a:srgbClr val="FFFF00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 teve solução pra mim, tem pra qualquer um! </a:t>
            </a:r>
            <a:endParaRPr lang="pt-BR" sz="4800" dirty="0">
              <a:solidFill>
                <a:srgbClr val="FFFF00"/>
              </a:solidFill>
              <a:effectLst/>
              <a:latin typeface="Brush Script MT" panose="030608020404060703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7542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6326" y="-74428"/>
            <a:ext cx="9356651" cy="52179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6462222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132</Words>
  <Application>Microsoft Office PowerPoint</Application>
  <PresentationFormat>Apresentação na tela (16:9)</PresentationFormat>
  <Paragraphs>18</Paragraphs>
  <Slides>23</Slides>
  <Notes>23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6" baseType="lpstr">
      <vt:lpstr>Arial</vt:lpstr>
      <vt:lpstr>Brush Script MT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Silvana Santos Pereira Martines</cp:lastModifiedBy>
  <cp:revision>19</cp:revision>
  <dcterms:modified xsi:type="dcterms:W3CDTF">2023-07-26T19:52:59Z</dcterms:modified>
</cp:coreProperties>
</file>