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306" r:id="rId2"/>
    <p:sldId id="292" r:id="rId3"/>
    <p:sldId id="296" r:id="rId4"/>
    <p:sldId id="293" r:id="rId5"/>
    <p:sldId id="297" r:id="rId6"/>
    <p:sldId id="291" r:id="rId7"/>
    <p:sldId id="298" r:id="rId8"/>
    <p:sldId id="259" r:id="rId9"/>
    <p:sldId id="299" r:id="rId10"/>
    <p:sldId id="260" r:id="rId11"/>
    <p:sldId id="300" r:id="rId12"/>
    <p:sldId id="294" r:id="rId13"/>
    <p:sldId id="301" r:id="rId14"/>
    <p:sldId id="295" r:id="rId15"/>
    <p:sldId id="302" r:id="rId16"/>
    <p:sldId id="303" r:id="rId17"/>
    <p:sldId id="305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8" autoAdjust="0"/>
    <p:restoredTop sz="94660"/>
  </p:normalViewPr>
  <p:slideViewPr>
    <p:cSldViewPr snapToGrid="0">
      <p:cViewPr varScale="1">
        <p:scale>
          <a:sx n="90" d="100"/>
          <a:sy n="90" d="100"/>
        </p:scale>
        <p:origin x="81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1333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9112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7602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9547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1874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3647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9473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8893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3686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2310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b7e0a9f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b7e0a9f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51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1458B50-5693-0EE1-70AD-166CB93A7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8B7B-7EB5-45E4-948A-D5A0ECA8A6D0}" type="datetimeFigureOut">
              <a:rPr lang="pt-BR" smtClean="0"/>
              <a:t>26/07/2023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6649CE-AB11-4467-82F7-C0904F3D3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E21E8E-3125-9FC9-E1D3-BA5BE550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2B618-6EDF-4977-A302-E7B837EFF5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52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AD3F383-41FE-D2B6-479B-2B8B7F396196}"/>
              </a:ext>
            </a:extLst>
          </p:cNvPr>
          <p:cNvSpPr txBox="1"/>
          <p:nvPr/>
        </p:nvSpPr>
        <p:spPr>
          <a:xfrm>
            <a:off x="1807016" y="901952"/>
            <a:ext cx="57415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solidFill>
                  <a:srgbClr val="FFFF00"/>
                </a:solidFill>
                <a:latin typeface="Brush Script MT" panose="03060802040406070304" pitchFamily="66" charset="0"/>
              </a:rPr>
              <a:t>O Brasil tem Solução?</a:t>
            </a:r>
          </a:p>
        </p:txBody>
      </p:sp>
    </p:spTree>
    <p:extLst>
      <p:ext uri="{BB962C8B-B14F-4D97-AF65-F5344CB8AC3E}">
        <p14:creationId xmlns:p14="http://schemas.microsoft.com/office/powerpoint/2010/main" val="314519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ônibus, estacionado, caminhão, grande&#10;&#10;Descrição gerada automaticamente">
            <a:extLst>
              <a:ext uri="{FF2B5EF4-FFF2-40B4-BE49-F238E27FC236}">
                <a16:creationId xmlns:a16="http://schemas.microsoft.com/office/drawing/2014/main" id="{E6B5EC87-70B1-330B-E188-CDCF61A07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68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ônibus, estacionado, caminhão, grande&#10;&#10;Descrição gerada automaticamente">
            <a:extLst>
              <a:ext uri="{FF2B5EF4-FFF2-40B4-BE49-F238E27FC236}">
                <a16:creationId xmlns:a16="http://schemas.microsoft.com/office/drawing/2014/main" id="{E6B5EC87-70B1-330B-E188-CDCF61A07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D62D4AC-4C7F-BC10-CABD-C9B87849FC4B}"/>
              </a:ext>
            </a:extLst>
          </p:cNvPr>
          <p:cNvSpPr txBox="1"/>
          <p:nvPr/>
        </p:nvSpPr>
        <p:spPr>
          <a:xfrm>
            <a:off x="223284" y="3832217"/>
            <a:ext cx="4348716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9892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a: Missionários, o Sal da terra ajudando a curar chagas sociais no Brasil  e na Amazônia">
            <a:extLst>
              <a:ext uri="{FF2B5EF4-FFF2-40B4-BE49-F238E27FC236}">
                <a16:creationId xmlns:a16="http://schemas.microsoft.com/office/drawing/2014/main" id="{9E554EDF-1061-975A-90BB-23B6B5272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58"/>
            <a:ext cx="9144000" cy="513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8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a: Missionários, o Sal da terra ajudando a curar chagas sociais no Brasil  e na Amazônia">
            <a:extLst>
              <a:ext uri="{FF2B5EF4-FFF2-40B4-BE49-F238E27FC236}">
                <a16:creationId xmlns:a16="http://schemas.microsoft.com/office/drawing/2014/main" id="{9E554EDF-1061-975A-90BB-23B6B5272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58"/>
            <a:ext cx="9144000" cy="513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6B3A6F7-61F9-A066-02C1-553994C7851C}"/>
              </a:ext>
            </a:extLst>
          </p:cNvPr>
          <p:cNvSpPr txBox="1"/>
          <p:nvPr/>
        </p:nvSpPr>
        <p:spPr>
          <a:xfrm>
            <a:off x="4707149" y="130550"/>
            <a:ext cx="4348716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1368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&#10;">
            <a:extLst>
              <a:ext uri="{FF2B5EF4-FFF2-40B4-BE49-F238E27FC236}">
                <a16:creationId xmlns:a16="http://schemas.microsoft.com/office/drawing/2014/main" id="{1BEB1C5D-F5E9-9EDA-C270-B5E459358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0"/>
            <a:ext cx="77200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642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&#10;">
            <a:extLst>
              <a:ext uri="{FF2B5EF4-FFF2-40B4-BE49-F238E27FC236}">
                <a16:creationId xmlns:a16="http://schemas.microsoft.com/office/drawing/2014/main" id="{1BEB1C5D-F5E9-9EDA-C270-B5E459358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0"/>
            <a:ext cx="77200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40DDC5E-484B-DC5C-F9F2-C0427691B838}"/>
              </a:ext>
            </a:extLst>
          </p:cNvPr>
          <p:cNvSpPr txBox="1"/>
          <p:nvPr/>
        </p:nvSpPr>
        <p:spPr>
          <a:xfrm>
            <a:off x="2647508" y="89557"/>
            <a:ext cx="4348716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778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Picture 2" descr="enhuma descrição de foto disponível.">
            <a:extLst>
              <a:ext uri="{FF2B5EF4-FFF2-40B4-BE49-F238E27FC236}">
                <a16:creationId xmlns:a16="http://schemas.microsoft.com/office/drawing/2014/main" id="{017A0A12-0BC9-29F0-5885-6AEA9087B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935"/>
            <a:ext cx="9144000" cy="444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917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Picture 2" descr="enhuma descrição de foto disponível.">
            <a:extLst>
              <a:ext uri="{FF2B5EF4-FFF2-40B4-BE49-F238E27FC236}">
                <a16:creationId xmlns:a16="http://schemas.microsoft.com/office/drawing/2014/main" id="{017A0A12-0BC9-29F0-5885-6AEA9087B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935"/>
            <a:ext cx="9144000" cy="444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84B42DA-0184-0FBB-0A2D-69EC72330430}"/>
              </a:ext>
            </a:extLst>
          </p:cNvPr>
          <p:cNvSpPr txBox="1"/>
          <p:nvPr/>
        </p:nvSpPr>
        <p:spPr>
          <a:xfrm>
            <a:off x="4125433" y="514812"/>
            <a:ext cx="5018567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minha família,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7445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2" descr="Porto Alegre registra menor índice de mortes no trânsito em 21 anos">
            <a:extLst>
              <a:ext uri="{FF2B5EF4-FFF2-40B4-BE49-F238E27FC236}">
                <a16:creationId xmlns:a16="http://schemas.microsoft.com/office/drawing/2014/main" id="{55131A96-20E3-EF88-58CC-ECFA7748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" y="301083"/>
            <a:ext cx="9121698" cy="456084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851601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2" descr="Porto Alegre registra menor índice de mortes no trânsito em 21 anos">
            <a:extLst>
              <a:ext uri="{FF2B5EF4-FFF2-40B4-BE49-F238E27FC236}">
                <a16:creationId xmlns:a16="http://schemas.microsoft.com/office/drawing/2014/main" id="{55131A96-20E3-EF88-58CC-ECFA7748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" y="301083"/>
            <a:ext cx="9121698" cy="456084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8A62E98-4E8D-9B2D-F8E7-B43D89CCC6C1}"/>
              </a:ext>
            </a:extLst>
          </p:cNvPr>
          <p:cNvSpPr txBox="1"/>
          <p:nvPr/>
        </p:nvSpPr>
        <p:spPr>
          <a:xfrm>
            <a:off x="1512386" y="301083"/>
            <a:ext cx="6510969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 e pra minha família,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pra qualquer um!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4213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Nenhuma descrição de foto disponível.">
            <a:extLst>
              <a:ext uri="{FF2B5EF4-FFF2-40B4-BE49-F238E27FC236}">
                <a16:creationId xmlns:a16="http://schemas.microsoft.com/office/drawing/2014/main" id="{4E3F35C1-98E6-5D20-7DAB-6035251AE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25"/>
            <a:ext cx="9144000" cy="479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556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7AE7C-064C-489C-57F2-5CAC56112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CC3C27-C9E4-7903-1437-63AC0818B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Nenhuma descrição de foto disponível.">
            <a:extLst>
              <a:ext uri="{FF2B5EF4-FFF2-40B4-BE49-F238E27FC236}">
                <a16:creationId xmlns:a16="http://schemas.microsoft.com/office/drawing/2014/main" id="{4E3F35C1-98E6-5D20-7DAB-6035251AE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25"/>
            <a:ext cx="9144000" cy="479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BECC0B5-B11C-6B6B-7513-BDC0C3380556}"/>
              </a:ext>
            </a:extLst>
          </p:cNvPr>
          <p:cNvSpPr txBox="1"/>
          <p:nvPr/>
        </p:nvSpPr>
        <p:spPr>
          <a:xfrm>
            <a:off x="2498651" y="205966"/>
            <a:ext cx="6645349" cy="1077218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para mim e para minha família, 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tem para qualquer um!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9179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AD3F383-41FE-D2B6-479B-2B8B7F396196}"/>
              </a:ext>
            </a:extLst>
          </p:cNvPr>
          <p:cNvSpPr txBox="1"/>
          <p:nvPr/>
        </p:nvSpPr>
        <p:spPr>
          <a:xfrm>
            <a:off x="1807016" y="901952"/>
            <a:ext cx="57415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solidFill>
                  <a:srgbClr val="FFFF00"/>
                </a:solidFill>
                <a:latin typeface="Brush Script MT" panose="03060802040406070304" pitchFamily="66" charset="0"/>
              </a:rPr>
              <a:t>O Brasil tem Solução?</a:t>
            </a:r>
          </a:p>
        </p:txBody>
      </p:sp>
    </p:spTree>
    <p:extLst>
      <p:ext uri="{BB962C8B-B14F-4D97-AF65-F5344CB8AC3E}">
        <p14:creationId xmlns:p14="http://schemas.microsoft.com/office/powerpoint/2010/main" val="3650027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D7C7668-4927-547D-C559-094636198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14" y="701749"/>
            <a:ext cx="8989972" cy="357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46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7B36B44-D0C1-842F-ECAD-74425DC2B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1" y="687810"/>
            <a:ext cx="8983593" cy="341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17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B6C3FB4-FD0F-18CB-F794-55AD9B875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5060" y="-85060"/>
            <a:ext cx="9229060" cy="522856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DD16F13-101D-6176-188C-A6555B58824A}"/>
              </a:ext>
            </a:extLst>
          </p:cNvPr>
          <p:cNvSpPr txBox="1"/>
          <p:nvPr/>
        </p:nvSpPr>
        <p:spPr>
          <a:xfrm>
            <a:off x="3774557" y="898728"/>
            <a:ext cx="5486400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b="1" dirty="0">
                <a:solidFill>
                  <a:srgbClr val="FFFF00"/>
                </a:solidFill>
                <a:effectLst/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 teve solução pra mim, tem pra qualquer um! </a:t>
            </a:r>
            <a:endParaRPr lang="pt-BR" sz="4800" dirty="0">
              <a:solidFill>
                <a:srgbClr val="FFFF00"/>
              </a:solidFill>
              <a:effectLst/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88878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96</Words>
  <Application>Microsoft Office PowerPoint</Application>
  <PresentationFormat>Apresentação na tela (16:9)</PresentationFormat>
  <Paragraphs>15</Paragraphs>
  <Slides>17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0" baseType="lpstr">
      <vt:lpstr>Arial</vt:lpstr>
      <vt:lpstr>Brush Script MT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18</cp:revision>
  <dcterms:modified xsi:type="dcterms:W3CDTF">2023-07-26T19:05:33Z</dcterms:modified>
</cp:coreProperties>
</file>