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306" r:id="rId2"/>
    <p:sldId id="292" r:id="rId3"/>
    <p:sldId id="296" r:id="rId4"/>
    <p:sldId id="293" r:id="rId5"/>
    <p:sldId id="297" r:id="rId6"/>
    <p:sldId id="291" r:id="rId7"/>
    <p:sldId id="298" r:id="rId8"/>
    <p:sldId id="259" r:id="rId9"/>
    <p:sldId id="299" r:id="rId10"/>
    <p:sldId id="260" r:id="rId11"/>
    <p:sldId id="300" r:id="rId12"/>
    <p:sldId id="294" r:id="rId13"/>
    <p:sldId id="301" r:id="rId14"/>
    <p:sldId id="295" r:id="rId15"/>
    <p:sldId id="303" r:id="rId16"/>
    <p:sldId id="302" r:id="rId17"/>
    <p:sldId id="305" r:id="rId18"/>
    <p:sldId id="256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33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11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602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4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1874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3647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9473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8893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310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3686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18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1458B50-5693-0EE1-70AD-166CB93A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8B7B-7EB5-45E4-948A-D5A0ECA8A6D0}" type="datetimeFigureOut">
              <a:rPr lang="pt-BR" smtClean="0"/>
              <a:t>27/07/2023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6649CE-AB11-4467-82F7-C0904F3D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E21E8E-3125-9FC9-E1D3-BA5BE550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2B618-6EDF-4977-A302-E7B837EFF5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2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jpe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jpe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  <p:pic>
        <p:nvPicPr>
          <p:cNvPr id="3" name="Música 1">
            <a:hlinkClick r:id="" action="ppaction://media"/>
            <a:extLst>
              <a:ext uri="{FF2B5EF4-FFF2-40B4-BE49-F238E27FC236}">
                <a16:creationId xmlns:a16="http://schemas.microsoft.com/office/drawing/2014/main" id="{B09521BE-5EAA-706B-B1C8-94E2DE184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9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Sertão">
            <a:hlinkClick r:id="" action="ppaction://media"/>
            <a:extLst>
              <a:ext uri="{FF2B5EF4-FFF2-40B4-BE49-F238E27FC236}">
                <a16:creationId xmlns:a16="http://schemas.microsoft.com/office/drawing/2014/main" id="{BFACA235-A670-2C4F-2161-674B26002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6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D62D4AC-4C7F-BC10-CABD-C9B87849FC4B}"/>
              </a:ext>
            </a:extLst>
          </p:cNvPr>
          <p:cNvSpPr txBox="1"/>
          <p:nvPr/>
        </p:nvSpPr>
        <p:spPr>
          <a:xfrm>
            <a:off x="223284" y="3832217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989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mazônia">
            <a:hlinkClick r:id="" action="ppaction://media"/>
            <a:extLst>
              <a:ext uri="{FF2B5EF4-FFF2-40B4-BE49-F238E27FC236}">
                <a16:creationId xmlns:a16="http://schemas.microsoft.com/office/drawing/2014/main" id="{6C330210-67EF-92ED-E934-2C7DCADE00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6B3A6F7-61F9-A066-02C1-553994C7851C}"/>
              </a:ext>
            </a:extLst>
          </p:cNvPr>
          <p:cNvSpPr txBox="1"/>
          <p:nvPr/>
        </p:nvSpPr>
        <p:spPr>
          <a:xfrm>
            <a:off x="4707149" y="130550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136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#10;">
            <a:extLst>
              <a:ext uri="{FF2B5EF4-FFF2-40B4-BE49-F238E27FC236}">
                <a16:creationId xmlns:a16="http://schemas.microsoft.com/office/drawing/2014/main" id="{1BEB1C5D-F5E9-9EDA-C270-B5E45935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0"/>
            <a:ext cx="77200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adical Cristolândia">
            <a:hlinkClick r:id="" action="ppaction://media"/>
            <a:extLst>
              <a:ext uri="{FF2B5EF4-FFF2-40B4-BE49-F238E27FC236}">
                <a16:creationId xmlns:a16="http://schemas.microsoft.com/office/drawing/2014/main" id="{76652729-190E-6B1C-2604-FF6435767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4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#10;">
            <a:extLst>
              <a:ext uri="{FF2B5EF4-FFF2-40B4-BE49-F238E27FC236}">
                <a16:creationId xmlns:a16="http://schemas.microsoft.com/office/drawing/2014/main" id="{1BEB1C5D-F5E9-9EDA-C270-B5E45935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0"/>
            <a:ext cx="77200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40DDC5E-484B-DC5C-F9F2-C0427691B838}"/>
              </a:ext>
            </a:extLst>
          </p:cNvPr>
          <p:cNvSpPr txBox="1"/>
          <p:nvPr/>
        </p:nvSpPr>
        <p:spPr>
          <a:xfrm>
            <a:off x="2647508" y="89557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  <p:pic>
        <p:nvPicPr>
          <p:cNvPr id="4" name="Buzina rapida">
            <a:hlinkClick r:id="" action="ppaction://media"/>
            <a:extLst>
              <a:ext uri="{FF2B5EF4-FFF2-40B4-BE49-F238E27FC236}">
                <a16:creationId xmlns:a16="http://schemas.microsoft.com/office/drawing/2014/main" id="{2BF54F5A-97C9-B38B-5BEB-A09135ABE5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 2" descr="enhuma descrição de foto disponível.">
            <a:extLst>
              <a:ext uri="{FF2B5EF4-FFF2-40B4-BE49-F238E27FC236}">
                <a16:creationId xmlns:a16="http://schemas.microsoft.com/office/drawing/2014/main" id="{017A0A12-0BC9-29F0-5885-6AEA9087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riança VIVER">
            <a:hlinkClick r:id="" action="ppaction://media"/>
            <a:extLst>
              <a:ext uri="{FF2B5EF4-FFF2-40B4-BE49-F238E27FC236}">
                <a16:creationId xmlns:a16="http://schemas.microsoft.com/office/drawing/2014/main" id="{DF99829B-7DBB-9F23-2CAE-D6EA5D95CD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 2" descr="enhuma descrição de foto disponível.">
            <a:extLst>
              <a:ext uri="{FF2B5EF4-FFF2-40B4-BE49-F238E27FC236}">
                <a16:creationId xmlns:a16="http://schemas.microsoft.com/office/drawing/2014/main" id="{017A0A12-0BC9-29F0-5885-6AEA9087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84B42DA-0184-0FBB-0A2D-69EC72330430}"/>
              </a:ext>
            </a:extLst>
          </p:cNvPr>
          <p:cNvSpPr txBox="1"/>
          <p:nvPr/>
        </p:nvSpPr>
        <p:spPr>
          <a:xfrm>
            <a:off x="4125433" y="514812"/>
            <a:ext cx="5018567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minha família,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7445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 descr="Porto Alegre registra menor índice de mortes no trânsito em 21 anos">
            <a:extLst>
              <a:ext uri="{FF2B5EF4-FFF2-40B4-BE49-F238E27FC236}">
                <a16:creationId xmlns:a16="http://schemas.microsoft.com/office/drawing/2014/main" id="{55131A96-20E3-EF88-58CC-ECFA7748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" y="301083"/>
            <a:ext cx="9121698" cy="456084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Sul">
            <a:hlinkClick r:id="" action="ppaction://media"/>
            <a:extLst>
              <a:ext uri="{FF2B5EF4-FFF2-40B4-BE49-F238E27FC236}">
                <a16:creationId xmlns:a16="http://schemas.microsoft.com/office/drawing/2014/main" id="{1782A381-4886-E0B1-1348-40DD8B985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0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 descr="Porto Alegre registra menor índice de mortes no trânsito em 21 anos">
            <a:extLst>
              <a:ext uri="{FF2B5EF4-FFF2-40B4-BE49-F238E27FC236}">
                <a16:creationId xmlns:a16="http://schemas.microsoft.com/office/drawing/2014/main" id="{55131A96-20E3-EF88-58CC-ECFA7748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" y="301083"/>
            <a:ext cx="9121698" cy="4560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8A62E98-4E8D-9B2D-F8E7-B43D89CCC6C1}"/>
              </a:ext>
            </a:extLst>
          </p:cNvPr>
          <p:cNvSpPr txBox="1"/>
          <p:nvPr/>
        </p:nvSpPr>
        <p:spPr>
          <a:xfrm>
            <a:off x="1512386" y="301083"/>
            <a:ext cx="6510969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 e pra minha família,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4213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egã">
            <a:hlinkClick r:id="" action="ppaction://media"/>
            <a:extLst>
              <a:ext uri="{FF2B5EF4-FFF2-40B4-BE49-F238E27FC236}">
                <a16:creationId xmlns:a16="http://schemas.microsoft.com/office/drawing/2014/main" id="{3597A1B0-4170-6054-9BE1-8D1393D44D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5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ECC0B5-B11C-6B6B-7513-BDC0C3380556}"/>
              </a:ext>
            </a:extLst>
          </p:cNvPr>
          <p:cNvSpPr txBox="1"/>
          <p:nvPr/>
        </p:nvSpPr>
        <p:spPr>
          <a:xfrm>
            <a:off x="2633031" y="205966"/>
            <a:ext cx="6510969" cy="954107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para mim e para minha família,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para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609179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  <p:pic>
        <p:nvPicPr>
          <p:cNvPr id="3" name="Música 1">
            <a:hlinkClick r:id="" action="ppaction://media"/>
            <a:extLst>
              <a:ext uri="{FF2B5EF4-FFF2-40B4-BE49-F238E27FC236}">
                <a16:creationId xmlns:a16="http://schemas.microsoft.com/office/drawing/2014/main" id="{F712653F-7BBE-68D5-0452-2DB6348A5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2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3FB3473-4CA0-253C-5890-40D0C9647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4" y="701749"/>
            <a:ext cx="8989972" cy="357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1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DA78818-1756-F5B5-0BE9-C199E54E6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1" y="687810"/>
            <a:ext cx="8983593" cy="341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46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B6C3FB4-FD0F-18CB-F794-55AD9B875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060" y="-85060"/>
            <a:ext cx="9229060" cy="522856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D16F13-101D-6176-188C-A6555B58824A}"/>
              </a:ext>
            </a:extLst>
          </p:cNvPr>
          <p:cNvSpPr txBox="1"/>
          <p:nvPr/>
        </p:nvSpPr>
        <p:spPr>
          <a:xfrm>
            <a:off x="3774557" y="898728"/>
            <a:ext cx="5486400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dirty="0">
                <a:solidFill>
                  <a:srgbClr val="FFFF00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tem pra qualquer um! </a:t>
            </a:r>
            <a:endParaRPr lang="pt-BR" sz="4800" dirty="0">
              <a:solidFill>
                <a:srgbClr val="FFFF00"/>
              </a:solidFill>
              <a:effectLst/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888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326" y="-74428"/>
            <a:ext cx="9356651" cy="5217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96</Words>
  <Application>Microsoft Office PowerPoint</Application>
  <PresentationFormat>Apresentação na tela (16:9)</PresentationFormat>
  <Paragraphs>15</Paragraphs>
  <Slides>18</Slides>
  <Notes>12</Notes>
  <HiddenSlides>0</HiddenSlides>
  <MMClips>9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Brush Script MT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16</cp:revision>
  <dcterms:modified xsi:type="dcterms:W3CDTF">2023-07-27T17:58:45Z</dcterms:modified>
</cp:coreProperties>
</file>