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82" r:id="rId4"/>
    <p:sldId id="283" r:id="rId5"/>
    <p:sldId id="284" r:id="rId6"/>
    <p:sldId id="287" r:id="rId7"/>
    <p:sldId id="285" r:id="rId8"/>
    <p:sldId id="288" r:id="rId9"/>
    <p:sldId id="28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4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48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4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11/08/2022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0606436-448D-445A-B539-EEB17DF87D6F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-433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4768307-6729-46D7-9053-D8D0668BD1B8}"/>
              </a:ext>
            </a:extLst>
          </p:cNvPr>
          <p:cNvSpPr txBox="1"/>
          <p:nvPr/>
        </p:nvSpPr>
        <p:spPr>
          <a:xfrm>
            <a:off x="4301180" y="5243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20AF385-8213-4485-8BF6-33E317263F39}"/>
              </a:ext>
            </a:extLst>
          </p:cNvPr>
          <p:cNvSpPr txBox="1"/>
          <p:nvPr/>
        </p:nvSpPr>
        <p:spPr>
          <a:xfrm>
            <a:off x="4301180" y="26105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2" name="Imagem 1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78A3E274-9711-4A75-277C-D98DFBBF60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R$ 3.500,00/Bazar on-line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AA7C9FC-4B72-44D8-BDAC-978E29ED036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A9219-FB3E-40EC-8469-AE804C6C6E9A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337DB50-B24D-46DE-957E-DF887A479E35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532E3D84-CD36-4BCF-9F4A-EB16187D70F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711C7C5-0978-433B-A5A8-E31A5AE45072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6" name="Imagem 5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2FCA663B-EE02-A62F-ED5F-A9DFDE226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R$ 3.500,00/Bazar on-line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R$ 2.000,00/Almoço            R$   5.500,00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R$ 5.300,00/Ofertas            R$ 10.800,00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9E8C7879-2B29-4D48-90B0-40A8CD6C1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670BC5A3-D5ED-4D6F-AE5F-5E853D93C71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088205E-1F2C-4CDF-9C0E-7D7A43F4FEFE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68BB938-A549-4753-9CA9-9D7B893FA14E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FBA953D-BE56-43A0-9A1B-BD4FD7C86B9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356ADDB-F36B-4DB5-8994-1770BDCB5346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6" name="Imagem 5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0C8BB042-F4F5-26F5-F980-0EA767CF4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407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27/09/2022             R$ 2.300,00/Ofertas            R$ 13.100,00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3400" y="6545466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28FCDD4-4E62-48C9-89A4-91C60C71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57383D2-F9C6-4307-BC12-E3998FFA4C5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74A00E2-65A9-4087-9DFB-0E80A750EAEF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ED9FF8-0435-4CFE-8E0B-AD2BDD56106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4093D5-CD27-475D-9BB8-1476A63977B8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E7A483D-C630-4704-B1B5-AEF34C55FFE7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R$ 2.000,00/Almoço            R$   5.500,00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F48A9A-E82F-45A6-9C09-49E131BE8FE2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R$ 5.300,00/Ofertas            R$ 10.800,00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E68FA75-A27A-4C1E-B515-9F48501AA4DC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E9FBB30-5DCD-4AE1-AFB0-D672EA14020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E39BE10-F740-426A-8448-DA640B9CA71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10" name="Imagem 9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7472E8DB-12E9-5683-9DB3-5C24069D6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860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03/10/2022             R$ 4.500,00/ Feira               R$ 17.600,00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A4AFF2B-2D7D-49B5-ABCA-974F54150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4D2387A0-FCCD-415A-83E1-7924B78C494F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71D097D-12EF-4831-99B2-A8A88C807489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24AA63-3CD6-4745-A3A3-C2B5978B1EE8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 R$ 3.500,00/Bazar on-line  R$   3.500,00</a:t>
            </a:r>
          </a:p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5C25FB-CBA8-4B22-972F-1E11AE40086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27/09/2022             R$ 2.300,00/Ofertas            R$ 13.100,00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AE7AD1D-D24F-47D8-B433-0F62D33FFDD9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R$ 2.000,00/Almoço            R$   5.500,00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898EB1-AD37-4427-9F10-B2AC53AA738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F3648FF-8252-4826-A7D7-E7050DE87F92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7726469-8C62-4B00-929F-AC2C0F9835BA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69E5EA93-5759-49F2-A562-B1CA9687201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6" name="Imagem 5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5A10DD2E-26F1-F7B0-EB61-62559D878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8503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04/10/2022             R$ 3.000,00/Ofertas            R$ 20.600,00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7E9375-213C-4DC4-A16E-96E4010F1F5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3B900B99-CB03-4B05-8740-E09BB781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0470069-C210-4D4E-9C80-6D9804BF2D9D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03/10/2022             R$ 4.500,00/ Feira               R$ 17.600,00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65ABFB1-9951-40CE-B08E-F1055C8C9461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F83A27F-75DE-4970-851A-FB8F416955AF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27/09/2022             R$ 2.300,00/Ofertas            R$ 13.100,00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961CC5-0C6F-439A-93BA-B56AD42BCFF8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R$ 2.000,00/Almoço            R$   5.500,00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9CAF48-5AD9-4493-92C0-9EC466643550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21A883E-1144-4305-8725-B3BEE431EAE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11EFD8A-25BC-44F9-86ED-182462488F0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4" name="Imagem 3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804D7620-5FCA-3722-A0EF-1B61634412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562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24/10/2022             R$ 1.300,00/Chá                  R$ 21.900,00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6A2B55F-ACE8-46E3-A27E-A06FF9855EC2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734FC46-172E-4E26-987D-A0E6BE6320D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69DC23D-C346-4F7D-8552-E6D5A422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CF05B8C-0C31-4EE0-8BF2-953D9470A3B7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04/10/2022             R$ 3.000,00/Ofertas            R$ 20.600,00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C28907-2291-452B-AEB9-52EB2F75F593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03/10/2022             R$ 4.500,00/ Feira               R$ 17.600,00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995872-598E-48AD-A4B6-E38D929606D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3C97D6-2E3D-42F7-A70F-D7661001053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27/09/2022             R$ 2.300,00/Ofertas            R$ 13.100,00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1FEA74-B19A-4496-8032-D0C4077C50C2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R$ 2.000,00/Almoço            R$   5.500,00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7369349-62C5-4E36-94E2-B42CD80B106B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C37D2F5-CC8C-4683-A552-CAA0A192847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E45468B-19FF-4E54-BDBC-4BF0CF5A5FA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4" name="Imagem 3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AA68160C-D14C-4956-40D7-661711A51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226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R$ 2.100,00/Almoço           R$ 24.000,00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R$ 1.500,00/Ofertas           R$ 25.500,00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R$ 2.000,00/ER                    R$ 27.500,00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R$ 1.500,00/Crianças         R$ 29,000,00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CCCB4EA-61C4-40AE-8E31-530EED154B6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0F0C07C-4975-46E9-AFD8-F705EB17D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A626DCF-C69D-4D8C-89F8-37B5C14F6016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24/10/2022             R$ 1.300,00/Chá                  R$ 21.900,00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7D530F-00C5-49C7-95D8-9167DA44EA5D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04/10/2022             R$ 3.000,00/Ofertas            R$ 20.600,00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5FC4969-E9E7-447D-B2FA-04861A8094E4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03/10/2022             R$ 4.500,00/ Feira               R$ 17.600,00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62CE140-5282-4860-B4F4-45C7478CB609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721B4B-D365-4DC5-9695-F05A2394A467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27/09/2022             R$ 2.300,00/Ofertas            R$ 13.100,00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3F3D86-EA22-46B5-92BA-B8503864FBD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R$ 2.000,00/Almoço            R$   5.500,00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A74483-7E70-47E4-9AD2-55AB18E7669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83878F5-C7BE-461B-B0C9-00663848B4D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FFA4461-B79D-4265-8F39-880E84F208E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5" name="Imagem 4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F8A095F4-6EA7-69BD-CDD1-B14444675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429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R$ 2.150,00/</a:t>
            </a:r>
            <a:r>
              <a:rPr lang="pt-BR" sz="1700" dirty="0" err="1"/>
              <a:t>Adoles</a:t>
            </a:r>
            <a:r>
              <a:rPr lang="pt-BR" sz="1700" dirty="0"/>
              <a:t>.           R$ 31.150,00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R$ 4.200,00/Jovens            R$ 35.350,00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R$ 6.100,00/Adultos           R$ 41.450,00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 2.250,00/ MR                R$ 43.700,00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R$ 3.500,00/MCM              R$ 47.200,00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42C2123-F9C8-4611-B382-CC88BD80CA25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35" name="Imagem 3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3298FB4-C4E8-4860-80F4-C9A282436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C6567E-2B1D-490D-9EA0-DE98C033994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D624E0-B464-4990-854D-5ECA0FAD4DAE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D60C93-4766-49ED-871E-8641E6169C18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R$ 2.100,00/Almoço           R$ 24.000,00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FF76ED-1995-41AF-B80E-D2D7E24D6256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R$ 1.500,00/Ofertas           R$ 25.500,00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7DC7FDD-0E14-428D-9243-2CE93CE72351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 R$ 2.000,00/ER                    R$ 27.500,00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3FFDA33-CC9E-4E45-9372-61D0A35807C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15/11/2022            R$ 1.500,00/Crianças         R$ 29.000,00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547BDD-9E9C-419A-8E04-E86D50431424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24/10/2022             R$ 1.300,00/Chá                  R$ 21.900,00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16EB61-BE4A-47B0-A05C-FEEEDAF04D5A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04/10/2022             R$ 3.000,00/Ofertas            R$ 20.600,00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C5E4039-1801-41F1-90BE-53777D3C0D59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03/10/2022             R$ 4.500,00/ Feira               R$ 17.600,00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99DE82D-9B3B-45D7-A5EE-5A79DDC0C9E9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12/09/2022             R$ 3.500,00/Bazar on-line  R$   3.500,00</a:t>
            </a:r>
          </a:p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956C8AC-01B8-41C1-BCE4-E3543A086AE3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27/09/2022             R$ 2.300,00/Ofertas            R$ 13.100,00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744EA0-497C-4AD7-96BC-3F5B45294086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R$ 2.000,00/Almoço            R$   5.500,00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BF08CB5-C751-4B9C-A507-90F23C999D37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20/09/2022             R$ 3.500,00/Ofertas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FC87612-D616-438A-8EFB-BD95A08634ED}"/>
              </a:ext>
            </a:extLst>
          </p:cNvPr>
          <p:cNvSpPr txBox="1"/>
          <p:nvPr/>
        </p:nvSpPr>
        <p:spPr>
          <a:xfrm>
            <a:off x="4301201" y="21017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R$ 2.000,00/</a:t>
            </a:r>
            <a:r>
              <a:rPr lang="pt-BR" sz="1700" dirty="0" err="1"/>
              <a:t>PGMs</a:t>
            </a:r>
            <a:r>
              <a:rPr lang="pt-BR" sz="1700" dirty="0"/>
              <a:t>             R$ 49.200,00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72DF97E2-4316-493B-BE6B-83394826E9B8}"/>
              </a:ext>
            </a:extLst>
          </p:cNvPr>
          <p:cNvSpPr txBox="1"/>
          <p:nvPr/>
        </p:nvSpPr>
        <p:spPr>
          <a:xfrm>
            <a:off x="4301201" y="183854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29/11/2022             R$ 4.110,00/Ofertas          R$ 53.310,00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5C0D39A0-9EAB-479E-B104-D6BDF5D24FF7}"/>
              </a:ext>
            </a:extLst>
          </p:cNvPr>
          <p:cNvSpPr txBox="1"/>
          <p:nvPr/>
        </p:nvSpPr>
        <p:spPr>
          <a:xfrm>
            <a:off x="4294358" y="15753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74B9DE5-909B-466E-B49C-2036FD9054A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EDECEE-2CE5-4EC6-A09F-0FED62DDFAB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4" name="Imagem 3" descr="Uma imagem contendo camisa, segurando, homem&#10;&#10;Descrição gerada automaticamente">
            <a:extLst>
              <a:ext uri="{FF2B5EF4-FFF2-40B4-BE49-F238E27FC236}">
                <a16:creationId xmlns:a16="http://schemas.microsoft.com/office/drawing/2014/main" id="{7CA604A1-F183-4A47-ADD7-720E9D367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0598"/>
            <a:ext cx="4319558" cy="422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5015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749</Words>
  <Application>Microsoft Office PowerPoint</Application>
  <PresentationFormat>Widescreen</PresentationFormat>
  <Paragraphs>118</Paragraphs>
  <Slides>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38</cp:revision>
  <dcterms:created xsi:type="dcterms:W3CDTF">2019-11-28T21:16:15Z</dcterms:created>
  <dcterms:modified xsi:type="dcterms:W3CDTF">2022-08-12T00:26:47Z</dcterms:modified>
</cp:coreProperties>
</file>