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0" r:id="rId2"/>
    <p:sldId id="290" r:id="rId3"/>
    <p:sldId id="281" r:id="rId4"/>
    <p:sldId id="291" r:id="rId5"/>
    <p:sldId id="294" r:id="rId6"/>
    <p:sldId id="282" r:id="rId7"/>
    <p:sldId id="292" r:id="rId8"/>
    <p:sldId id="295" r:id="rId9"/>
    <p:sldId id="296" r:id="rId10"/>
    <p:sldId id="283" r:id="rId11"/>
    <p:sldId id="297" r:id="rId12"/>
    <p:sldId id="298" r:id="rId13"/>
    <p:sldId id="284" r:id="rId14"/>
    <p:sldId id="299" r:id="rId15"/>
    <p:sldId id="300" r:id="rId16"/>
    <p:sldId id="287" r:id="rId17"/>
    <p:sldId id="301" r:id="rId18"/>
    <p:sldId id="285" r:id="rId19"/>
    <p:sldId id="302" r:id="rId20"/>
    <p:sldId id="303" r:id="rId21"/>
    <p:sldId id="304" r:id="rId22"/>
    <p:sldId id="288" r:id="rId23"/>
    <p:sldId id="305" r:id="rId24"/>
    <p:sldId id="306" r:id="rId25"/>
    <p:sldId id="307" r:id="rId26"/>
    <p:sldId id="289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47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57A7D-6F12-48A4-BEAF-1AF714ACB3ED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AB8FF-BE34-4033-8534-74F88B257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01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AB8FF-BE34-4033-8534-74F88B257B4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085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8040198-7E22-4CBB-A6C3-B3BE0629E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382" y="1366618"/>
            <a:ext cx="2286000" cy="55054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AC0D20C-BEE5-4994-8F4D-EB3299E85F19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37D458-194B-40E7-9FBA-525BC73986C7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2611103-F99E-46B4-84EF-D04FFA515854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C798992-97B4-41FE-9291-EF2AB276CBD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2D0774D2-FBD2-EBF5-1138-6220076A4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mesa, desenho&#10;&#10;Descrição gerada automaticamente">
            <a:extLst>
              <a:ext uri="{FF2B5EF4-FFF2-40B4-BE49-F238E27FC236}">
                <a16:creationId xmlns:a16="http://schemas.microsoft.com/office/drawing/2014/main" id="{A472198F-C164-4606-9B16-69CB08B2E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71989"/>
            <a:ext cx="2248214" cy="550621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0FDD7BC5-5E6C-4B37-9818-C87582CAC92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B011D61-7481-43C2-BE45-93CEB277422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5C87EEE-DE83-4850-991C-B1276436C483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76133C6-5EF9-49C1-A579-DA788FAA9E0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8F67232-588A-43CB-A6E2-8A8EC2D8F34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E72A4CBA-1428-BA62-0DBB-E43E3F264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163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372567"/>
            <a:ext cx="2248214" cy="550621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8F8E27-3EC3-4ACB-A0E7-372C4436996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428063-D14C-477C-9713-F8A86321F87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3BEC9B-28FF-4B25-9EAF-7FE5F5186AB4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D278961-4895-460C-80C9-CF90ED90872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D8C7CD2-FD5B-4ED7-A146-FD21D5B95E5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19A21653-0761-EDD0-43D7-216D48BEB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8" name="Imagem 37" descr="Uma imagem contendo mesa, desenho&#10;&#10;Descrição gerada automaticamente">
            <a:extLst>
              <a:ext uri="{FF2B5EF4-FFF2-40B4-BE49-F238E27FC236}">
                <a16:creationId xmlns:a16="http://schemas.microsoft.com/office/drawing/2014/main" id="{3C568765-5E5E-46B7-BEA1-5F5320005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909" y="1364392"/>
            <a:ext cx="2248809" cy="5507676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105C1364-5057-4A04-9DC7-23BD1DDAA7CD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94C1CC-4B5C-4AD8-A25D-06A7B34D228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1BD8C2-C244-4A9C-8921-2BC2619DAE33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E601038-A089-4C11-B306-00F02497383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8ECBC33-6DE1-4613-84AC-97E2AFD8F5E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7" name="Imagem 6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1B2171D9-D712-F088-F8C8-6931E70B1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87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mesa, desenho&#10;&#10;Descrição gerada automaticamente">
            <a:extLst>
              <a:ext uri="{FF2B5EF4-FFF2-40B4-BE49-F238E27FC236}">
                <a16:creationId xmlns:a16="http://schemas.microsoft.com/office/drawing/2014/main" id="{E4D43884-BA37-4731-BD78-EF5A0006C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909" y="1364392"/>
            <a:ext cx="2248809" cy="5507676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154912D4-0C3F-4C49-953E-B67E5E8A5A0D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E1319B3-ECF7-48DE-BAAE-ACC375EDD80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5BB40D-2A7D-4424-9EF6-FA6ADAD28E89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ABECD63-7A93-40A6-917B-E1588F0D60F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C8835F8-AE26-4E33-A4F0-75C06E1DFCA4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74C86247-6085-7C1A-A6DA-8EE4D624B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557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9E8C7879-2B29-4D48-90B0-40A8CD6C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BD0C0B49-6991-414D-87AA-E8F10DF1E5A8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C3F8091-C5E1-4765-AAA9-DF07AC90A60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1B262D-0EC5-447F-A2D7-DECCFA98E62D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F5CDA5F-BF27-4EC7-8CE8-52FE0197225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AAE4793-7201-4CB6-BD37-39BE2CEFD4E7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E3096529-0217-6165-AAE7-B4BDCA41D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4073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702481F0-0149-49CF-BEC5-1C0876A8E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8274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15A2D7F-8F43-42BF-928B-D37FFE379838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F77442A-6B76-4A03-8C61-2490D0A7E69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E0FEAD-C132-4288-BD98-5AD66E0F4B66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0946E0-D76C-4F94-8C1E-2FA64720245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062CDD7-A5AB-45E9-B47C-4B68388FDBF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A924E783-A03D-411A-7972-C1EFD25C9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48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38D62C6-25E0-4268-8850-55D4F4757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1A18D284-DAE3-4366-BD42-F0409B9DB83E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26283C-C7FE-4001-B003-FC85B711C35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451F28C-6FB7-4415-A7E0-DA11E3C954CC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EFB3DA0-2051-4627-BCD5-947969B57B1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C86312A-6740-4697-A102-54856638CB24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4EA7EDEA-E225-03A3-E846-B992ACA13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6876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59CD4-C4A7-4196-8D55-71BC438C9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80A9E332-F947-4D3F-B8EA-BC3D8B85C43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55B8AC9-7F80-4666-9EA6-20D14ADD76DF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CB0F57-392E-411C-96C3-810D9C20BFDB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7EBDBA7-D830-47D0-8B98-C52FA64345C4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ED19D4D-EF7C-48D6-838B-83533F60F097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BA37F027-0797-9279-9B4E-FA138ED93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9539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28FCDD4-4E62-48C9-89A4-91C60C71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7FCF0BBB-E24B-4189-99E9-E46A3324675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D953E6-5D9C-4E08-892F-68652D5A9EE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D2249B-4D41-426E-AD00-6443837E00A5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41CCCA2-3B9C-42A8-B017-8FC89E2483F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FF518AB-34A4-474C-ADC5-7FEABD1DA456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327147E2-1EC8-6868-AB93-D6BA0CBFA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73E6EA9B-28D0-49BE-8049-DEE406888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A8564948-B6B5-414C-B2F9-D22A57AA325A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38E438-7024-4638-A7B0-678AFA64FDF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138D16-30E6-40F0-9DEF-5794639064FE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50B0AD9-7197-498D-BEF9-D955F18EF101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1A20437-F0DF-472B-B6C9-3265ADA88D3D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65759395-CE41-BB8A-F2D7-058360D9A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522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2C7A800-2B70-4BAF-B6C8-48FC13F47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C5FB1F-773D-4B19-8C31-55992392DAE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6199BD-9840-4509-A37C-633C520B2054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64355E6-1C68-4B3A-A702-906A186465A9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C2BC676-6EDE-4FC7-8A38-3F1BE58F971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3D4FABA-9078-4FAE-8DE6-C42C661C9D10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32DA2F1B-4D83-749D-79EB-3BE78FBA2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61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/>
              <a:t>9.</a:t>
            </a:r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A4AFF2B-2D7D-49B5-ABCA-974F5415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ACFE5B0B-4FF4-4F12-86B6-513F3BF8B7C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B41CD6-F8B3-4F0E-9EA4-F48392BC0F8D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509781C-27CD-445A-A2A0-B6B0A97654BA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78CBF59-3B10-46C3-ACFE-BB6E2D42C93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49A9DB0-220D-4E10-AA38-2D338E9BB44D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2EAC3019-0465-4A2B-7AE4-67EBF0516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850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CB0809A7-F6B0-4436-9611-EE69A129C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9893827B-6B65-4C3A-A1E9-6AD581A45E2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9EA72E-E6F2-4443-A95D-3AA02DE5342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257951-6C97-4306-8B1A-167ACDDEEFA9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B2935AA-228F-49FB-A240-59490277C85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C63332-5C07-447E-BD46-DE6BD6107A6E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7E0A6273-A203-210A-B8B6-87B81BE14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8803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AA2CF2F-7048-442A-94B0-46968E87B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DE1564A1-EF45-46EF-9175-D61AE5129678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EC8C751-D158-434C-9AF0-6355933E4D3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535D83C-C5AA-4D9D-8CAC-B9422E738923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4B5A8CE-4B41-471E-854F-58915C42EAB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AA00A7F-9814-4996-A90F-27363515B105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F7AAD866-F955-124C-F1F0-EB908932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6215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3B900B99-CB03-4B05-8740-E09BB7812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27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0B79B7A-CBEF-4E27-A64E-1DCFB2BBE164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C7E70F-A298-4191-8E63-DA9EDF87A9DD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F3CF93-3368-4C28-929B-529F69589368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06841E9-E5D8-473C-8FA4-007DFB681CA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5F0ABF8-C3C6-42E1-B6C6-E0BBB8BBACA4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FC683C6E-C5E3-9A4F-F690-C7C0C3024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5624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" name="Imagem 5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74400F37-3BC6-43BF-9CF9-00CD987B0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20AD2060-8D06-44B7-AC0D-160B464D583A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6157CD-6CAA-47A7-84E6-A2BC45531582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BB2E64-0298-4984-8076-F6DAE23D0E6A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FEBF88D-00FA-48E7-AD9F-3E534032F4E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C934C21-54DD-47F1-AA02-0058431F581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E5C65930-788F-4E53-98BE-3550EAC31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3177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5" name="Imagem 34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8EEDE212-C7FB-4D7D-97D8-E97F0F070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33A4335F-AD35-4AF1-9276-19688BE4697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27FBAA-F5A3-4642-9DFC-5FEC8AFF6287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4D90932-ADA0-48EE-B61C-D92D1F57CC8C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08EBEEA-EEF8-4774-8CA6-52555D6666F7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4B2FCAB-719A-45D2-A0B1-794810884648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5" name="Imagem 4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446CD68E-F593-BA8A-AB74-4DED209C9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2269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DC23D-C346-4F7D-8552-E6D5A422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905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40DF4BD2-67E3-463A-8A85-BD092B505DB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CF1F8D-FC7C-4EB3-9389-1E8A42BB2D5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B3DC521-46EC-4B29-A5F6-D3C6AECAA8EC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F4B7290-4FCE-4780-9823-3FCE15FCE6A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3C5278B-4FA8-46E6-B411-4D29A24782A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EFE5D1B5-893A-B471-1ADB-7BF5ABE6A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217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F0D05BB-532B-4B18-A1E0-A5BEDC923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74596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52E3EEF2-0C7A-4BA5-A913-F3A1FA2768E6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36032EF-2EB1-46AD-A517-52E8712A28A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06AB07-5E7B-43CB-B1F0-C20D05E4E014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D85E1F8-7A05-46CA-A820-119448900F4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7CEC0DD-CE40-46D5-BBB8-7E11040988C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ECE6914A-DB28-ADE8-8017-58FA4DA63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3638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A5EE0DF-D5CA-4682-BE8F-025106337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154" y="1371728"/>
            <a:ext cx="2247619" cy="5504762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BDCE4780-75B6-4507-A1EB-FA3286F1083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E83807F-A4ED-46E7-ACA8-D4FFCF85F4D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680C2B-8E24-44B8-991F-BB74EAD5271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175E002-0069-4A08-9AD7-E9D2AAD7033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905E3F1-468B-4F19-B7B1-E63C89BE776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B81350CE-B576-C316-B24C-545F4865C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0596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21.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0F0C07C-4975-46E9-AFD8-F705EB17D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6613FA7D-02EA-4352-B6F5-E2CDEDAEE4D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BCA991-581B-44C3-9919-21B12E89BE1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1BAFE1-CF17-4513-B7C4-E35262D1DA7F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8B8B0A8-E6E8-4B67-B311-6E10BAC6EDBF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ECFDED35-EC19-4C30-9EDE-7C2AEA8D7CE8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F3C02772-24C2-41C5-F546-B856B87CB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4295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21.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22.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D9284C7-DD2F-4808-A1B3-9FD7B73F4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75160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70E17A1C-DCD4-4743-94EF-F6B30C94D4CA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22035B-C7F2-4CDD-BBE7-D61B9B9C05BD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803D49-BFC0-4636-83F1-8B88BD430709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880C7FC-3A14-4A79-8F0C-A0C6D3B2558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1AE6EA2-64B7-42BB-9A01-52BEEC1ABEC3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55B530E1-7E11-BACE-AB85-419BE1B84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3466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21.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22.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23.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791E9BB5-10FB-45BD-BE2F-DAA7085F4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74453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91B9EF77-1150-4006-B486-F97AE7D01C8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0AD8F7-4A02-4C2A-9146-6A3EF00A14A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3EEA6E-ED4D-4A94-8701-9EC3894DFFFC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6836F9A-0044-4045-9C9C-F32821C7D8C8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8178214-3328-4B4A-8E3B-6D3D8E26A87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976684F3-B8E5-A74B-3FCC-76855C0E7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7049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21.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22.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23.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24.</a:t>
            </a:r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2C09252-A0E6-4BE7-9C8D-62773C2B3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836CBF1F-66B6-4806-BD03-4E67A630C58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0580D8-6011-491D-868E-831B6458C1B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752EDD-4CD6-46AD-BEF7-E4379661FF2B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083F204-7D78-4032-B2A0-D5727066FCAD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FD5F005-B210-496F-A7DE-907FC3871895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8" name="Imagem 7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49157CF7-1EFE-53D5-8893-DC3123D36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841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3.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4.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5.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6.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7.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8.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9.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10.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11.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13.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14.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16.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17.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18.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19.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21.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22.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23.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25.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24.</a:t>
            </a:r>
          </a:p>
        </p:txBody>
      </p:sp>
      <p:pic>
        <p:nvPicPr>
          <p:cNvPr id="35" name="Imagem 3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298FB4-C4E8-4860-80F4-C9A282436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367306"/>
            <a:ext cx="2247619" cy="5504762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8BB200C7-57FE-4B91-B7E5-961B486D650C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     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514504-D12F-4310-A44D-F714A2BA7B97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1DA2374-5439-44D3-87BA-2D8815E16042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959A8A0-B729-4A83-BBD0-6D9E4D96E67D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0F488D0-7203-4E25-89DF-ED47F525002E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7" name="Imagem 6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1D1C4AC0-27CC-9AAD-6F41-442212CDA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5015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1405</Words>
  <Application>Microsoft Office PowerPoint</Application>
  <PresentationFormat>Widescreen</PresentationFormat>
  <Paragraphs>508</Paragraphs>
  <Slides>26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51</cp:revision>
  <dcterms:created xsi:type="dcterms:W3CDTF">2019-11-28T21:16:15Z</dcterms:created>
  <dcterms:modified xsi:type="dcterms:W3CDTF">2022-08-12T00:34:17Z</dcterms:modified>
</cp:coreProperties>
</file>