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8"/>
  </p:notesMasterIdLst>
  <p:sldIdLst>
    <p:sldId id="256" r:id="rId2"/>
    <p:sldId id="321" r:id="rId3"/>
    <p:sldId id="348" r:id="rId4"/>
    <p:sldId id="309" r:id="rId5"/>
    <p:sldId id="400" r:id="rId6"/>
    <p:sldId id="402" r:id="rId7"/>
    <p:sldId id="404" r:id="rId8"/>
    <p:sldId id="257" r:id="rId9"/>
    <p:sldId id="318" r:id="rId10"/>
    <p:sldId id="319" r:id="rId11"/>
    <p:sldId id="401" r:id="rId12"/>
    <p:sldId id="403" r:id="rId13"/>
    <p:sldId id="362" r:id="rId14"/>
    <p:sldId id="405" r:id="rId15"/>
    <p:sldId id="406" r:id="rId16"/>
    <p:sldId id="407" r:id="rId17"/>
    <p:sldId id="408" r:id="rId18"/>
    <p:sldId id="409" r:id="rId19"/>
    <p:sldId id="387" r:id="rId20"/>
    <p:sldId id="363" r:id="rId21"/>
    <p:sldId id="411" r:id="rId22"/>
    <p:sldId id="391" r:id="rId23"/>
    <p:sldId id="392" r:id="rId24"/>
    <p:sldId id="412" r:id="rId25"/>
    <p:sldId id="413" r:id="rId26"/>
    <p:sldId id="414" r:id="rId27"/>
    <p:sldId id="415" r:id="rId28"/>
    <p:sldId id="416" r:id="rId29"/>
    <p:sldId id="417" r:id="rId30"/>
    <p:sldId id="418" r:id="rId31"/>
    <p:sldId id="410" r:id="rId32"/>
    <p:sldId id="334" r:id="rId33"/>
    <p:sldId id="419" r:id="rId34"/>
    <p:sldId id="421" r:id="rId35"/>
    <p:sldId id="420" r:id="rId36"/>
    <p:sldId id="422" r:id="rId37"/>
    <p:sldId id="423" r:id="rId38"/>
    <p:sldId id="424" r:id="rId39"/>
    <p:sldId id="425" r:id="rId40"/>
    <p:sldId id="426" r:id="rId41"/>
    <p:sldId id="427" r:id="rId42"/>
    <p:sldId id="428" r:id="rId43"/>
    <p:sldId id="429" r:id="rId44"/>
    <p:sldId id="430" r:id="rId45"/>
    <p:sldId id="431" r:id="rId46"/>
    <p:sldId id="432" r:id="rId47"/>
    <p:sldId id="433" r:id="rId48"/>
    <p:sldId id="434" r:id="rId49"/>
    <p:sldId id="435" r:id="rId50"/>
    <p:sldId id="436" r:id="rId51"/>
    <p:sldId id="437" r:id="rId52"/>
    <p:sldId id="438" r:id="rId53"/>
    <p:sldId id="439" r:id="rId54"/>
    <p:sldId id="379" r:id="rId55"/>
    <p:sldId id="343" r:id="rId56"/>
    <p:sldId id="344" r:id="rId57"/>
    <p:sldId id="346" r:id="rId58"/>
    <p:sldId id="347" r:id="rId59"/>
    <p:sldId id="258" r:id="rId60"/>
    <p:sldId id="259" r:id="rId61"/>
    <p:sldId id="260" r:id="rId62"/>
    <p:sldId id="261" r:id="rId63"/>
    <p:sldId id="353" r:id="rId64"/>
    <p:sldId id="354" r:id="rId65"/>
    <p:sldId id="398" r:id="rId66"/>
    <p:sldId id="399" r:id="rId6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78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4736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5102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1406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8319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3925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6881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6865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4419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138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1301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2682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5703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2707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6271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9544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9394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74405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8943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6627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26073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217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9351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11017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53549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11317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912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90945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12886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79064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8814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35476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20432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45412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05720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43542b40b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143542b40b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3542b40b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g143542b40b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3320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60312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98813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4346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274A7-4B0C-4EA7-9E3A-63BE1D75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AFBF8C-F9D5-4BAC-BC17-8CBE15AF2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548590-4199-4ADC-9CC0-2F747939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8D3766-80EF-4837-A2AC-AECC68B2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3A04E-440F-4D40-8647-AD785917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73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555144" y="1267456"/>
            <a:ext cx="74394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Boas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Vindas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CE4015D0-DE9D-DD25-6DCB-AEF0A933742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206" y="315963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334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“Alfa e Ômega”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(Marine </a:t>
            </a:r>
            <a:r>
              <a:rPr lang="pt-BR" sz="2400" kern="5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Friesen</a:t>
            </a: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31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42261" y="523212"/>
            <a:ext cx="82827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Não há outro como Tu, soberano e fiel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Não há outro como Tu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Reina sobre a terra e céus!</a:t>
            </a: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“Alfa e Ômega” (Marine 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Friesen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3352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80752" y="427519"/>
            <a:ext cx="877186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Alfa e Ômega, início e fim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ar que eu respiro,</a:t>
            </a:r>
          </a:p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tudo pra mim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 és Jesus, Tu és Jesus!</a:t>
            </a:r>
            <a:endParaRPr lang="pt-BR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“Alfa e Ômega” (Marine 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Friesen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5290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80752" y="427519"/>
            <a:ext cx="877186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Alfa e Ômega, </a:t>
            </a:r>
          </a:p>
          <a:p>
            <a:pPr algn="ctr"/>
            <a:r>
              <a:rPr lang="pt-BR" sz="6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início e fim</a:t>
            </a:r>
            <a:br>
              <a:rPr lang="pt-BR" sz="6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6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tudo pra mim!</a:t>
            </a:r>
            <a:br>
              <a:rPr lang="pt-BR" sz="6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“Alfa e Ômega” (Marine 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Friesen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5135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80752" y="427519"/>
            <a:ext cx="877186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Alfa e Ômega, início e fim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ar que eu respiro,</a:t>
            </a:r>
          </a:p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tudo pra mim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 és Jesus, Tu és Jesus!</a:t>
            </a:r>
            <a:endParaRPr lang="pt-BR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“Alfa e Ômega” (Marine 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Friesen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84066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3827721" y="810607"/>
            <a:ext cx="531627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 de Adoração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e gratidão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6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675D0A59-4806-F740-AABD-744B4FAAC79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3875" y="191417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365360"/>
            <a:ext cx="8686800" cy="4874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SOMOS CARTAS VIVAS, QUE LEVAM A MENSAGEM DA SALVAÇÃO</a:t>
            </a:r>
            <a:endParaRPr lang="pt-BR" sz="54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5104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3976577" y="416106"/>
            <a:ext cx="503650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Recitativo Bíblico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Tiago 1.27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C6D856F6-2F9D-A13D-7968-16445A92052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2167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123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354408"/>
            <a:ext cx="8686800" cy="4698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“A religião pura e imaculada para com Deus e Pai, é esta: Visitar os órfãos e as viúvas nas suas tribulações, e guardar-se da corrupção do mundo.”</a:t>
            </a:r>
            <a:br>
              <a:rPr lang="pt-BR" sz="44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4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103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“Poder pra Salvar”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(Aline Barros)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895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129504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Todos necessitam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 um amor perfeito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Perdão e compaixão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Todos necessitam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 graça e esperança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 um Deus que salva</a:t>
            </a:r>
            <a:endParaRPr lang="pt-BR" sz="1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Poder pra Salvar (Aline Barros)</a:t>
            </a:r>
          </a:p>
        </p:txBody>
      </p:sp>
    </p:spTree>
    <p:extLst>
      <p:ext uri="{BB962C8B-B14F-4D97-AF65-F5344CB8AC3E}">
        <p14:creationId xmlns:p14="http://schemas.microsoft.com/office/powerpoint/2010/main" val="1041497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129504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Cristo move as montanhas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 tem poder pra salvar,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tem poder pra salvar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Pra sempre, Autor da Salvação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 a morte venceu,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sobre a morte venceu!</a:t>
            </a:r>
            <a:endParaRPr lang="pt-BR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Poder pra Salvar (Aline Barros)</a:t>
            </a:r>
          </a:p>
        </p:txBody>
      </p:sp>
    </p:spTree>
    <p:extLst>
      <p:ext uri="{BB962C8B-B14F-4D97-AF65-F5344CB8AC3E}">
        <p14:creationId xmlns:p14="http://schemas.microsoft.com/office/powerpoint/2010/main" val="2846684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129504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 aceitas com meus medos, falhas e temores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Enche meu viver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minha vida entrego,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pra seguir Teus passos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Ti me rendo</a:t>
            </a:r>
            <a:endParaRPr lang="pt-BR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Poder pra Salvar (Aline Barros)</a:t>
            </a:r>
          </a:p>
        </p:txBody>
      </p:sp>
    </p:spTree>
    <p:extLst>
      <p:ext uri="{BB962C8B-B14F-4D97-AF65-F5344CB8AC3E}">
        <p14:creationId xmlns:p14="http://schemas.microsoft.com/office/powerpoint/2010/main" val="3513093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129504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Cristo move as montanhas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 tem poder pra salvar,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tem poder pra salvar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Pra sempre, Autor da Salvação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 a morte venceu,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sobre a morte venceu!</a:t>
            </a:r>
            <a:endParaRPr lang="pt-BR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Poder pra Salvar (Aline Barros)</a:t>
            </a:r>
          </a:p>
        </p:txBody>
      </p:sp>
    </p:spTree>
    <p:extLst>
      <p:ext uri="{BB962C8B-B14F-4D97-AF65-F5344CB8AC3E}">
        <p14:creationId xmlns:p14="http://schemas.microsoft.com/office/powerpoint/2010/main" val="143692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129504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Possa o mundo </a:t>
            </a:r>
          </a:p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ver brilhar a Luz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Cantamos, para a glória do Senhor Jesus Cristo!</a:t>
            </a:r>
            <a:endParaRPr lang="pt-BR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Poder pra Salvar (Aline Barros)</a:t>
            </a:r>
          </a:p>
        </p:txBody>
      </p:sp>
    </p:spTree>
    <p:extLst>
      <p:ext uri="{BB962C8B-B14F-4D97-AF65-F5344CB8AC3E}">
        <p14:creationId xmlns:p14="http://schemas.microsoft.com/office/powerpoint/2010/main" val="4061441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129504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Cristo move as montanhas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 tem poder pra salvar,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tem poder pra salvar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Pra sempre, Autor da Salvação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 a morte venceu,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sobre a morte venceu!</a:t>
            </a:r>
            <a:endParaRPr lang="pt-BR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Poder pra Salvar (Aline Barros)</a:t>
            </a:r>
          </a:p>
        </p:txBody>
      </p:sp>
    </p:spTree>
    <p:extLst>
      <p:ext uri="{BB962C8B-B14F-4D97-AF65-F5344CB8AC3E}">
        <p14:creationId xmlns:p14="http://schemas.microsoft.com/office/powerpoint/2010/main" val="1962288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1008273"/>
            <a:ext cx="77338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Mateus 28.18-20 </a:t>
            </a:r>
            <a:endParaRPr lang="pt-BR" sz="4800" b="1" kern="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282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80753" y="0"/>
            <a:ext cx="8782493" cy="4509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t-BR" sz="2800" b="1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Dirigente:</a:t>
            </a:r>
            <a:r>
              <a:rPr lang="pt-BR" sz="28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algn="ctr">
              <a:lnSpc>
                <a:spcPct val="115000"/>
              </a:lnSpc>
            </a:pPr>
            <a:r>
              <a:rPr lang="pt-BR" sz="28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“E, chegando-se Jesus, falou-lhes, dizendo: </a:t>
            </a:r>
          </a:p>
          <a:p>
            <a:pPr marL="457200" algn="ctr">
              <a:lnSpc>
                <a:spcPct val="115000"/>
              </a:lnSpc>
            </a:pPr>
            <a:r>
              <a:rPr lang="pt-BR" sz="28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É-me dado todo o poder no céu e na terra.</a:t>
            </a:r>
            <a:endParaRPr lang="pt-BR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pt-BR" sz="28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Portanto ide, fazei discípulos de todas as nações, batizando-os em nome do Pai, e do Filho, </a:t>
            </a:r>
          </a:p>
          <a:p>
            <a:pPr marL="457200" algn="ctr">
              <a:lnSpc>
                <a:spcPct val="115000"/>
              </a:lnSpc>
            </a:pPr>
            <a:r>
              <a:rPr lang="pt-BR" sz="28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 do Espírito Santo; Ensinando-os a guardar todas as coisas que eu vos tenho mandado; e eis que eu estou convosco todos os dias, até a consumação dos séculos. Amém.”</a:t>
            </a:r>
            <a:endParaRPr lang="pt-BR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118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365360"/>
            <a:ext cx="8686800" cy="4555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6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CARTAS VIVAS, SELADAS PELO SENHOR JESUS</a:t>
            </a:r>
            <a:endParaRPr lang="pt-BR" sz="6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6053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“As Boas Novas Anunciai”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541 HCC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434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Povo de Deus,</a:t>
            </a:r>
          </a:p>
          <a:p>
            <a:pPr algn="ctr"/>
            <a:r>
              <a:rPr lang="pt-BR" sz="400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cumpri o vosso encargo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de proclamar do nosso Deus o amor.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Pois ele, compassivo, não deseja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 perdição do indigno pecador.</a:t>
            </a:r>
            <a:endParaRPr lang="pt-BR" sz="1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541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“As Boas Novas Anunciai”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(Thompson,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Ginsburg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Walch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000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As boas novas anunciai.</a:t>
            </a:r>
            <a:b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Deus nos ama, contentes proclamai.</a:t>
            </a:r>
            <a:endParaRPr lang="pt-BR" sz="105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541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“As Boas Novas Anunciai”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(Thompson,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Ginsburg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Walch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92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Oh! Contemplai milhares que perecem,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presos nas garras do pecado e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mal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sem que haja alguém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vá e lhes indique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Libertador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real.</a:t>
            </a:r>
            <a:endParaRPr lang="pt-BR" sz="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541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“As Boas Novas Anunciai”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(Thompson,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Ginsburg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Walch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913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As boas novas anunciai.</a:t>
            </a:r>
            <a:b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Deus nos ama, contentes proclamai.</a:t>
            </a:r>
            <a:endParaRPr lang="pt-BR" sz="105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541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“As Boas Novas Anunciai”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(Thompson,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Ginsburg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Walch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353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Anunciai bem alto, ao mundo inteiro,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o nosso Deus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Deus de eterno amor;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ele deixou as glórias infinitas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para salvar o mundo pecador.</a:t>
            </a:r>
            <a:endParaRPr lang="pt-BR" sz="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541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“As Boas Novas Anunciai”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(Thompson,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Ginsburg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Walch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235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As boas novas anunciai.</a:t>
            </a:r>
            <a:b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Deus nos ama, contentes proclamai.</a:t>
            </a:r>
            <a:endParaRPr lang="pt-BR" sz="105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541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“As Boas Novas Anunciai”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(Thompson,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Ginsburg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Walch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947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Oh! Consagrai os vossos bens e filhos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pra difundir de Cristo a santa luz!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Com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orações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 constantes, fervorosas,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participai da causa de Jesus.</a:t>
            </a:r>
            <a:endParaRPr lang="pt-BR" sz="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541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“As Boas Novas Anunciai”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(Thompson,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Ginsburg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Walch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093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As boas novas anunciai.</a:t>
            </a:r>
            <a:b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Deus nos ama, contentes proclamai.</a:t>
            </a:r>
            <a:endParaRPr lang="pt-BR" sz="105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541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“As Boas Novas Anunciai”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(Thompson,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Ginsburg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Walch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422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1008273"/>
            <a:ext cx="773384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Alternada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Efésios 6.14-19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1637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4899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Homens: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000" b="1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Estai, pois, firmes, tendo cingidos os vossos lombos com a verdade, e vestida a couraça da justiça;</a:t>
            </a:r>
            <a:b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6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65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3062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Mulheres: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 calçados os pés na preparação do evangelho da paz;</a:t>
            </a:r>
            <a:b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917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3898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Homens: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Tomando sobretudo o escudo da fé, com o qual podereis apagar todos os dardos inflamados do maligno.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244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377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Mulheres: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Tomai também o capacete da salvação, e a espada do Espírito, que é a palavra de Deus;</a:t>
            </a:r>
            <a:b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1631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5186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Homens: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Orando em todo o tempo com toda a oração e súplica no Espírito, e vigiando nisto com toda a perseverança e súplica por todos os santos,</a:t>
            </a:r>
            <a:b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6631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377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Mulheres: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spc="1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 por mim; para que me seja dada, no abrir da minha boca, a palavra com confiança, para fazer notório o mistério do evangelho.”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2012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650836" y="2017752"/>
            <a:ext cx="773384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Saudações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CE4015D0-DE9D-DD25-6DCB-AEF0A933742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94698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9798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“Olhando Para Cristo”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560 HCC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51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-42430"/>
            <a:ext cx="9144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Ruge forte, contundente,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 guerra do pecado,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mas os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seus 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clangores vis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não podem me afligir.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Sei em quem confio,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pois na rocha estou firmado,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celestes bênçãos irei fruir.</a:t>
            </a:r>
            <a:endParaRPr lang="pt-BR" sz="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560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“Olhando Para Cristo”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Soren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Miles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9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-42430"/>
            <a:ext cx="9144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Olhando para Cristo,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grande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autor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 da salvação,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prossigo, pois avisto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soberano galardão.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De Deus ministro, me revisto do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poder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 do meu Senhor,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para servi-lo com todo ardor.</a:t>
            </a:r>
            <a:endParaRPr lang="pt-BR" sz="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560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“Olhando Para Cristo”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Soren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Miles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952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85161"/>
            <a:ext cx="9144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Vejo ao longe campos vastos,</a:t>
            </a: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prontos pra colheita: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multidões sem luz, sem Deus,</a:t>
            </a: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aguardam salvação.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Vem, ó Deus, desperta </a:t>
            </a: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 amor da geração eleita,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para os teus obreiros concede unção.</a:t>
            </a:r>
            <a:endParaRPr lang="pt-BR" sz="5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560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“Olhando Para Cristo”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Soren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Miles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074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-42430"/>
            <a:ext cx="9144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Olhando para Cristo,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grande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autor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 da salvação,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prossigo, pois avisto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soberano galardão.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De Deus ministro, me revisto do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poder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 do meu Senhor,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para servi-lo com todo ardor.</a:t>
            </a:r>
            <a:endParaRPr lang="pt-BR" sz="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560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“Olhando Para Cristo”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Soren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Miles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561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148956"/>
            <a:ext cx="9144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Desprezando deste mundo</a:t>
            </a: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as sendas ardilosas,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volto o meu olhar pra cruz</a:t>
            </a: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de quem me resgatou;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dele tenho na alma, então, </a:t>
            </a: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as bênçãos mui gloriosas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feliz com Cristo cantando vou.</a:t>
            </a:r>
            <a:endParaRPr lang="pt-BR" sz="3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560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“Olhando Para Cristo”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Soren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Miles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7585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-42430"/>
            <a:ext cx="9144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Olhando para Cristo,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grande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autor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 da salvação,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prossigo, pois avisto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soberano galardão.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De Deus ministro, me revisto do 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poder</a:t>
            </a: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 do meu Senhor,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para servi-lo com todo ardor.</a:t>
            </a:r>
            <a:endParaRPr lang="pt-BR" sz="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18976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560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“Olhando Para Cristo”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Soren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Miles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659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0"/>
            <a:ext cx="8686800" cy="6108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6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CARTAS VIVAS,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6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QUE PROCLAMAM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6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 ESPERANÇA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6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SEM CESSAR</a:t>
            </a:r>
            <a:endParaRPr lang="pt-BR" sz="6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46541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“Sonda-me, Usa-me”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Aline Barros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281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106325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Sonda-me, Senhor, e me conhece</a:t>
            </a:r>
            <a:b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Quebranta o meu coração</a:t>
            </a:r>
            <a:b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Transforma-me conforme a Tua palavra e enche-me até que em mim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 ache só a Ti, então, usa-me, Senhor, Usa-me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“Sonda-me, Usa-me”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(Aline Barros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12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286802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Como um farol que brilha à noite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Como ponte sobre as águas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Como abrigo no deserto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Como flecha que acerta o alvo</a:t>
            </a:r>
            <a:endParaRPr lang="pt-BR" sz="4000" b="0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“Sonda-me, Usa-me”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(Aline Barros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8764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31621"/>
            <a:ext cx="9144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quero ser usado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 maneira que Te agrade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 qualquer hora e em qualquer lugar, eis aqui a minha vida,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usa-me, Senhor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Usa-me!</a:t>
            </a:r>
            <a:endParaRPr lang="pt-BR" sz="2800" b="0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“Sonda-me, Usa-me”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(Aline Barros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9608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31621"/>
            <a:ext cx="9144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Sonda-me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Quebranta-me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Transforma-me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Enche-me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 usa-me, Senhor</a:t>
            </a:r>
            <a:endParaRPr lang="pt-BR" sz="2800" b="0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“Sonda-me, Usa-me”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(Aline Barros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04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286802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Como um farol que brilha à noite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Como ponte sobre as águas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Como abrigo no deserto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Como flecha que acerta o alvo</a:t>
            </a:r>
            <a:endParaRPr lang="pt-BR" sz="4000" b="0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“Sonda-me, Usa-me”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(Aline Barros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5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31621"/>
            <a:ext cx="9144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quero ser usado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 maneira que Te agrade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 qualquer hora e em qualquer lugar, eis aqui a minha vida, 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usa-me, Senhor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Usa-me!</a:t>
            </a:r>
            <a:endParaRPr lang="pt-BR" sz="2800" b="0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55580" y="4579699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“Sonda-me, Usa-me”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(Aline Barros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5100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822037" y="200198"/>
            <a:ext cx="7733841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Momento Missionário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“A Região Centro-Oeste precisa ouvir que Jesus Salva!”</a:t>
            </a:r>
            <a:endParaRPr lang="pt-BR" sz="3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0267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0394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829822" y="151023"/>
            <a:ext cx="7733841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Divisa: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“Eu sou o caminho,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 verdade e a vida.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Ninguém vem ao Pai,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a não ser por mim.”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João 14.6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83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9750" y="4544621"/>
            <a:ext cx="1980000" cy="3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158025" y="1532380"/>
            <a:ext cx="2832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lt1"/>
                </a:solidFill>
              </a:rPr>
              <a:t>Eu vou</a:t>
            </a:r>
            <a:endParaRPr sz="5400" b="1" dirty="0">
              <a:ln>
                <a:solidFill>
                  <a:schemeClr val="bg1"/>
                </a:solidFill>
              </a:ln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179841" y="2338621"/>
            <a:ext cx="283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dirty="0">
                <a:ln>
                  <a:solidFill>
                    <a:schemeClr val="bg1"/>
                  </a:solidFill>
                </a:ln>
                <a:solidFill>
                  <a:schemeClr val="lt1"/>
                </a:solidFill>
              </a:rPr>
              <a:t>Música oficial Missões Nacionais 2022</a:t>
            </a:r>
            <a:endParaRPr sz="1900" dirty="0">
              <a:ln>
                <a:solidFill>
                  <a:schemeClr val="bg1"/>
                </a:solidFill>
              </a:ln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92350" y="1324950"/>
            <a:ext cx="73593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Há tanto a se dizer, tanto a se fazer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Aos que caminham a sofrer sem esperança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esta geração vou estender as mãos,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Ser canal de transformação aos que precisam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 assim plantando, multiplicando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892350" y="624775"/>
            <a:ext cx="73593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anunciar, e ao Brasil proclamar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Que a esperança está no filho de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Jesus Cristo salva,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Nele há respostas pra um mundo em escuridão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me envolver, a Ele obedecer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Com tudo aquilo que tenho eu proclamarei: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Cristo é o caminho, a verdade e a vida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ponte que leva a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892350" y="711975"/>
            <a:ext cx="73593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Minha voz erguerei, joelhos dobrarei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Pelos perdidos clamarei e aos que no campo estão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Vou com meus dons e bens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Com minhas mãos e pés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Testemunhar só Cristo é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Ordem a todo caos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E assim pregando, discipulando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892350" y="711975"/>
            <a:ext cx="73593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anunciar, e ao Brasil proclamar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Que a esperança está no filho de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Jesus Cristo salva,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Nele há respostas pra um mundo em escuridão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me envolver, a Ele obedecer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Com tudo aquilo que tenho eu proclamarei: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Cristo é o caminho, a verdade e a vida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ponte que leva a Deus 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892350" y="1902150"/>
            <a:ext cx="7359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>
                <a:solidFill>
                  <a:schemeClr val="lt1"/>
                </a:solidFill>
              </a:rPr>
              <a:t>A ponte que leva a Deus </a:t>
            </a:r>
            <a:endParaRPr sz="2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>
                <a:solidFill>
                  <a:schemeClr val="lt1"/>
                </a:solidFill>
              </a:rPr>
              <a:t>A ponte que leva a Deus</a:t>
            </a:r>
            <a:endParaRPr sz="2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486940" y="1709975"/>
            <a:ext cx="395198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6BF031D3-3960-2BE8-73B9-1F6B9B419CA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05768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210492" y="1837565"/>
            <a:ext cx="4848447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Mensagem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3C9247F3-0620-1196-AC3C-02A6D18A7EC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6958" y="250081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97546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486940" y="1709975"/>
            <a:ext cx="395198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6BF031D3-3960-2BE8-73B9-1F6B9B419CA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44247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6BF031D3-3960-2BE8-73B9-1F6B9B419CA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B18F552-5319-5F22-0134-91EDB3CD359B}"/>
              </a:ext>
            </a:extLst>
          </p:cNvPr>
          <p:cNvSpPr txBox="1"/>
          <p:nvPr/>
        </p:nvSpPr>
        <p:spPr>
          <a:xfrm>
            <a:off x="2735898" y="1713123"/>
            <a:ext cx="773384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Poslúdio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8262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1864</Words>
  <Application>Microsoft Office PowerPoint</Application>
  <PresentationFormat>Apresentação na tela (16:9)</PresentationFormat>
  <Paragraphs>219</Paragraphs>
  <Slides>66</Slides>
  <Notes>46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66</vt:i4>
      </vt:variant>
    </vt:vector>
  </HeadingPairs>
  <TitlesOfParts>
    <vt:vector size="70" baseType="lpstr">
      <vt:lpstr>Amasis MT Pro Black</vt:lpstr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11</cp:revision>
  <dcterms:modified xsi:type="dcterms:W3CDTF">2022-08-10T14:19:19Z</dcterms:modified>
</cp:coreProperties>
</file>