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0"/>
  </p:notesMasterIdLst>
  <p:sldIdLst>
    <p:sldId id="256" r:id="rId2"/>
    <p:sldId id="257" r:id="rId3"/>
    <p:sldId id="309" r:id="rId4"/>
    <p:sldId id="362" r:id="rId5"/>
    <p:sldId id="363" r:id="rId6"/>
    <p:sldId id="364" r:id="rId7"/>
    <p:sldId id="365" r:id="rId8"/>
    <p:sldId id="366" r:id="rId9"/>
    <p:sldId id="318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78" r:id="rId20"/>
    <p:sldId id="376" r:id="rId21"/>
    <p:sldId id="319" r:id="rId22"/>
    <p:sldId id="320" r:id="rId23"/>
    <p:sldId id="321" r:id="rId24"/>
    <p:sldId id="348" r:id="rId25"/>
    <p:sldId id="328" r:id="rId26"/>
    <p:sldId id="380" r:id="rId27"/>
    <p:sldId id="381" r:id="rId28"/>
    <p:sldId id="382" r:id="rId29"/>
    <p:sldId id="383" r:id="rId30"/>
    <p:sldId id="384" r:id="rId31"/>
    <p:sldId id="385" r:id="rId32"/>
    <p:sldId id="386" r:id="rId33"/>
    <p:sldId id="322" r:id="rId34"/>
    <p:sldId id="387" r:id="rId35"/>
    <p:sldId id="334" r:id="rId36"/>
    <p:sldId id="388" r:id="rId37"/>
    <p:sldId id="389" r:id="rId38"/>
    <p:sldId id="390" r:id="rId39"/>
    <p:sldId id="391" r:id="rId40"/>
    <p:sldId id="392" r:id="rId41"/>
    <p:sldId id="393" r:id="rId42"/>
    <p:sldId id="394" r:id="rId43"/>
    <p:sldId id="395" r:id="rId44"/>
    <p:sldId id="396" r:id="rId45"/>
    <p:sldId id="397" r:id="rId46"/>
    <p:sldId id="379" r:id="rId47"/>
    <p:sldId id="343" r:id="rId48"/>
    <p:sldId id="344" r:id="rId49"/>
    <p:sldId id="346" r:id="rId50"/>
    <p:sldId id="347" r:id="rId51"/>
    <p:sldId id="258" r:id="rId52"/>
    <p:sldId id="259" r:id="rId53"/>
    <p:sldId id="260" r:id="rId54"/>
    <p:sldId id="261" r:id="rId55"/>
    <p:sldId id="353" r:id="rId56"/>
    <p:sldId id="354" r:id="rId57"/>
    <p:sldId id="398" r:id="rId58"/>
    <p:sldId id="399" r:id="rId5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78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1406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2682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8943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5835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8159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6495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883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39565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0456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1423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0777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0607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6478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4863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2521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5892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7131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457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98280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567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22822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99224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79727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04051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22391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15429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39549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74889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6765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36586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82209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20432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45412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05720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43542b40b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143542b40b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3542b40b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g143542b40b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3320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60312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98813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e502ce80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e502ce80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4346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274A7-4B0C-4EA7-9E3A-63BE1D75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AFBF8C-F9D5-4BAC-BC17-8CBE15AF2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548590-4199-4ADC-9CC0-2F747939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977-25DE-4BA7-95F2-5FC3A2F7DD28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8D3766-80EF-4837-A2AC-AECC68B2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3A04E-440F-4D40-8647-AD785917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DA22-2462-4587-BEEA-4E7A62E04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73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3413692" y="511172"/>
            <a:ext cx="5730308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Chamada à Adoração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6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“Único Caminho”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Hillsong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675D0A59-4806-F740-AABD-744B4FAAC79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3875" y="191417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20996" y="139462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minha vida te entreguei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preciso só de Ti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 te procuro sei que vou te achar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 tempos de aflição eu sei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Primeiro a Ti eu vou buscar</a:t>
            </a:r>
            <a:b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0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nada sou sem Ti, o meu Senhor</a:t>
            </a: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Único Caminho (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Hillsong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33521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628559"/>
            <a:ext cx="82827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Jesus, eu sei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único caminho pra mim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Jesus, eu sei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único caminho pra mim</a:t>
            </a: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Único Caminho (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Hillsong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149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520996" y="139462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 estás sempre a cuidar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 todo tempo e lugar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Tua graça vem, transborda o meu ser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Nunca mudas meu Senhor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Ontem, hoje o mesmo amor</a:t>
            </a:r>
            <a:b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36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Pra sempre e sempre até não ter fim</a:t>
            </a:r>
            <a:endParaRPr lang="pt-BR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Único Caminho (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Hillsong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111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628559"/>
            <a:ext cx="82827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Jesus, eu sei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único caminho pra mim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Jesus, eu sei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único caminho pra mim</a:t>
            </a: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Único Caminho (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Hillsong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7479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291004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Vida, caminho e verdade és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Vivo pela fé em Ti, Senhor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Vivo só para Ti 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endParaRPr lang="pt-BR" sz="44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Eu Vivo só para Ti</a:t>
            </a:r>
            <a:endParaRPr lang="pt-BR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Único Caminho (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Hillsong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9623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430619" y="628559"/>
            <a:ext cx="82827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Jesus, eu sei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único caminho pra mim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Jesus, eu sei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És o único caminho pra mim</a:t>
            </a: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Único Caminho (</a:t>
            </a:r>
            <a:r>
              <a:rPr lang="pt-BR" sz="1200" kern="5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Hillsong</a:t>
            </a: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6714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312197"/>
            <a:ext cx="8686800" cy="584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6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 É O CAMINHO, ACREDITE E VIVA!</a:t>
            </a:r>
            <a:endParaRPr lang="pt-BR" sz="6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13800" kern="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271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030381" y="341610"/>
            <a:ext cx="5113619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Inspiração Musical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66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“Acredito”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Leonardo Gonçalves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7A7BA9A6-F505-6661-E5C9-6D5CDEF9869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41610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426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50874" y="139462"/>
            <a:ext cx="84528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Nestes dias de desespero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Incerteza e medo há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Em uma salvação eu creio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Creio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em ti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Creio em ti</a:t>
            </a: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49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45558" y="291004"/>
            <a:ext cx="845288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em Jesus Cristo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em Deus, o Pai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no Santo Espírito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nos vida nova traz</a:t>
            </a:r>
            <a:endParaRPr lang="pt-BR" sz="20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1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50874" y="139462"/>
            <a:ext cx="84528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na cruz de Cristo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que a morte enfim venceu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que ressurreto muito em breve voltará,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Creio em ti!</a:t>
            </a:r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426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50874" y="139462"/>
            <a:ext cx="845288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nossa fé não sejam hinos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Apenas notas em canções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mesmo em tentações e fraco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Creio em ti!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Creio em ti!</a:t>
            </a:r>
            <a:endParaRPr lang="pt-B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715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45558" y="291004"/>
            <a:ext cx="845288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em Jesus Cristo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em Deus, o Pai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no Santo Espírito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nos vida nova traz</a:t>
            </a:r>
            <a:endParaRPr lang="pt-BR" sz="20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688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45558" y="395362"/>
            <a:ext cx="8452884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na cruz de Cristo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que a morte enfim venceu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que ressurreto muito em breve voltará,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452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45558" y="395362"/>
            <a:ext cx="845288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 perdido encontrou perdão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Pois agora aqui, o amor venceu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que a igreja viva este amor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Creio em ti, Creio em ti!</a:t>
            </a:r>
            <a:endParaRPr lang="pt-B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094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255181" y="395362"/>
            <a:ext cx="854326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as cadeias não prevalecerão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Pois o véu rasgou e veio ao chão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Seu amor não voltara em vão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Creio em ti, Creio em ti!</a:t>
            </a:r>
            <a:endParaRPr lang="pt-BR" sz="9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316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45558" y="291004"/>
            <a:ext cx="845288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em Jesus Cristo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em Deus, o Pai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no Santo Espírito</a:t>
            </a:r>
            <a:b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5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 nos vida nova traz</a:t>
            </a:r>
            <a:endParaRPr lang="pt-BR" sz="20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205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350874" y="139462"/>
            <a:ext cx="84528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na cruz de Cristo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que a morte enfim venceu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Acredito que ressurreto muito em breve vai, em breve voltará!</a:t>
            </a:r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4256789" y="4575497"/>
            <a:ext cx="3599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“Acredito” - Leonardo Gonçalves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372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3976577" y="416106"/>
            <a:ext cx="503650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Recitativo Bíblico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João 6.40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C6D856F6-2F9D-A13D-7968-16445A92052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2167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108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40870"/>
            <a:ext cx="8686800" cy="3802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“Porque esta é a vontade de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 meu Pai: que todo aquele que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 vê o Filho e nele crê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 tenha a vida eterna.”</a:t>
            </a:r>
            <a:r>
              <a:rPr lang="pt-BR" sz="48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5490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650836" y="2017752"/>
            <a:ext cx="773384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Saudações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CE4015D0-DE9D-DD25-6DCB-AEF0A933742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94698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518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“Salvação Jesus Me Dá”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251 HCC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247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38152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Salvação Jesus me dá,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com amor me guiará,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para o céu me levará.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 não queres a Cristo seguir?</a:t>
            </a:r>
            <a:endParaRPr lang="pt-BR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83488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“Salvação Jesus Me Dá”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(Manoel de Souza/Albert Fisher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005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565743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meu Salvador,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cuida de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mim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, cuida de ti.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meu Salvador,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tudo o que é bom fará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por 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ti.</a:t>
            </a:r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83488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“Salvação Jesus Me Dá”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(Manoel de Souza/Albert Fisher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804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38152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Seu poder me dá Jesus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para andar em sua luz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elevar minha cruz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 não queres a Cristo seguir?</a:t>
            </a:r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83488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“Salvação Jesus Me Dá”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(Manoel de Souza/Albert Fisher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196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565743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meu Salvador,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cuida de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mim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, cuida de ti.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meu Salvador,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tudo o que é bom fará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por 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ti.</a:t>
            </a:r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83488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“Salvação Jesus Me Dá”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(Manoel de Souza/Albert Fisher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115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38152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já por mim morreu,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todo mal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na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 cruz venceu,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seu perdão me ofereceu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 não queres a Cristo seguir?</a:t>
            </a:r>
            <a:endParaRPr lang="pt-BR" sz="11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83488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“Salvação Jesus Me Dá”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(Manoel de Souza/Albert Fisher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000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565743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meu Salvador,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cuida de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mim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, cuida de ti.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meu Salvador,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tudo o que é bom fará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por 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ti.</a:t>
            </a:r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83488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“Salvação Jesus Me Dá”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(Manoel de Souza/Albert Fisher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5490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38152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Eu no céu irei morar,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com os anjos vou cantar,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a Jesus irei louvar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 não queres a Cristo seguir?</a:t>
            </a:r>
            <a:endParaRPr lang="pt-BR" sz="1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83488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“Salvação Jesus Me Dá”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(Manoel de Souza/Albert Fisher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8872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565743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meu Salvador,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cuida de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mim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, cuida de ti.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Cristo Jesus, meu Salvador,</a:t>
            </a:r>
            <a:b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tudo o que é bom fará </a:t>
            </a: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por </a:t>
            </a:r>
            <a:r>
              <a:rPr lang="pt-BR" sz="48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ti.</a:t>
            </a:r>
            <a:endParaRPr lang="pt-BR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251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883488" y="4596763"/>
            <a:ext cx="4161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“Salvação Jesus Me Dá”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(Manoel de Souza/Albert Fisher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02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650837" y="1718935"/>
            <a:ext cx="773384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94F85B97-35D7-2F88-EDF1-83D2985F5AB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49449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05079" y="1008273"/>
            <a:ext cx="773384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Alternada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João 7.38; 8.32; 8.44; 14.6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76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404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Dirigente: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“Disse Jesus: Como diz a Escritura, rios de água viva correrão do interior de quem crê em mim.”</a:t>
            </a:r>
            <a:endParaRPr lang="pt-BR" sz="3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747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3784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Congregação: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“Conhecereis a verdade, e a verdade vos libertará.” </a:t>
            </a:r>
            <a:endParaRPr lang="pt-BR" sz="36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527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0" y="116958"/>
            <a:ext cx="9144000" cy="427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Dirigente: 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“Ele (o diabo) foi homicida desde o princípio e não se firmou na verdade, pois nele não há verdade. Quando ele mente, fala do que lhe é próprio, pois é mentiroso e pai da mentira.”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507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228600" y="237450"/>
            <a:ext cx="8686800" cy="326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Congregação: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“Eu sou o caminho, a verdade e a vida; ninguém chega ao Pai, a não ser por mim.” </a:t>
            </a:r>
            <a:endParaRPr lang="pt-BR" sz="4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3577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82197" y="341523"/>
            <a:ext cx="7733841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Canto Congregacional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“Jesus Quer Entrar Hoje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em Teu Coração”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256 HCC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074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Jesus quer entrar hoje em teu coração e para sempre ficar,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pois </a:t>
            </a: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nada </a:t>
            </a: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o impede de dar-te perdão quando o deixares entrar.</a:t>
            </a:r>
            <a:endParaRPr lang="pt-BR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256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76847" y="4596763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“Jesus Quer Entrar Hoje Em Teu Coração”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Carmichael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Sutton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849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Já </a:t>
            </a: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muitas vezes à porta esperou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agora ele volta a bater,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querendo te dar </a:t>
            </a: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salvação</a:t>
            </a: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,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paz e amor.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Queres a Cristo atender?</a:t>
            </a:r>
            <a:endParaRPr lang="pt-B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256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76847" y="4596763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“Jesus Quer Entrar Hoje Em Teu Coração”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Carmichael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Sutton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4405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Libre Franklin" pitchFamily="2" charset="0"/>
              </a:rPr>
              <a:t>Se abrires a porta do teu coração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Libre Franklin" pitchFamily="2" charset="0"/>
              </a:rPr>
              <a:t>e o convidares a entrar,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Libre Franklin" pitchFamily="2" charset="0"/>
              </a:rPr>
              <a:t>Jesus te dará seu divino perdão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Libre Franklin" pitchFamily="2" charset="0"/>
              </a:rPr>
              <a:t>para contigo habitar.</a:t>
            </a:r>
            <a:endParaRPr lang="pt-B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256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76847" y="4596763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“Jesus Quer Entrar Hoje Em Teu Coração”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Carmichael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Sutton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6563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9;p14">
            <a:extLst>
              <a:ext uri="{FF2B5EF4-FFF2-40B4-BE49-F238E27FC236}">
                <a16:creationId xmlns:a16="http://schemas.microsoft.com/office/drawing/2014/main" id="{C12A5475-9943-C11E-92C3-074488B14EF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6DD546-89AD-4098-B29F-E7E2C807B481}"/>
              </a:ext>
            </a:extLst>
          </p:cNvPr>
          <p:cNvSpPr txBox="1"/>
          <p:nvPr/>
        </p:nvSpPr>
        <p:spPr>
          <a:xfrm>
            <a:off x="0" y="467833"/>
            <a:ext cx="9144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Já </a:t>
            </a: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muitas vezes à porta esperou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e agora ele volta a bater,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querendo te dar </a:t>
            </a:r>
            <a: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salvação</a:t>
            </a: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,</a:t>
            </a:r>
          </a:p>
          <a:p>
            <a:pPr algn="ctr"/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 paz e amor.</a:t>
            </a:r>
            <a:br>
              <a:rPr lang="pt-BR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pt-BR" sz="4400" b="0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</a:rPr>
              <a:t>Queres a Cristo atender?</a:t>
            </a:r>
            <a:endParaRPr lang="pt-BR" sz="10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F2EF4D-5BA3-4447-8C32-D82D86C82F15}"/>
              </a:ext>
            </a:extLst>
          </p:cNvPr>
          <p:cNvSpPr txBox="1"/>
          <p:nvPr/>
        </p:nvSpPr>
        <p:spPr>
          <a:xfrm>
            <a:off x="-340242" y="4596763"/>
            <a:ext cx="4570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</a:rPr>
              <a:t>Hino Congregacional 256 HCC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CBE4A7-CBE3-43A8-A690-1F322608790A}"/>
              </a:ext>
            </a:extLst>
          </p:cNvPr>
          <p:cNvSpPr txBox="1"/>
          <p:nvPr/>
        </p:nvSpPr>
        <p:spPr>
          <a:xfrm>
            <a:off x="3476847" y="4596763"/>
            <a:ext cx="4568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kern="5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Quattrocento Sans"/>
                <a:cs typeface="Arial" panose="020B0604020202020204" pitchFamily="34" charset="0"/>
              </a:rPr>
              <a:t> “Jesus Quer Entrar Hoje Em Teu Coração” 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(</a:t>
            </a:r>
            <a:r>
              <a:rPr lang="pt-BR" sz="12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Carmichael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, Sutton</a:t>
            </a:r>
            <a:r>
              <a:rPr lang="pt-B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pt-BR" sz="12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977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047245" y="726330"/>
            <a:ext cx="4653729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João 8.34-36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51F03542-2F51-B320-B1BE-FCC2D441A85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62798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12949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0" y="-48627"/>
            <a:ext cx="9144000" cy="5192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Dirigente: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lt"/>
              </a:rPr>
              <a:t> </a:t>
            </a:r>
            <a:r>
              <a:rPr lang="pt-BR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“Jesus continuou: Em verdade, em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 verdade vos digo que todo aquele que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comete pecado é escravo do pecado.  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O escravo não permanece para sempre na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casa; mas o filho permanece ali para sempre.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 Se, pois, o Filho vos libertar, </a:t>
            </a:r>
          </a:p>
          <a:p>
            <a:pPr marL="431800" marR="252095" algn="ctr">
              <a:lnSpc>
                <a:spcPct val="115000"/>
              </a:lnSpc>
              <a:spcAft>
                <a:spcPts val="1000"/>
              </a:spcAft>
            </a:pPr>
            <a:r>
              <a:rPr lang="pt-BR" sz="3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n-lt"/>
              </a:rPr>
              <a:t>verdadeiramente sereis livres.”</a:t>
            </a:r>
            <a:endParaRPr lang="pt-BR" sz="3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163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779507" y="508542"/>
            <a:ext cx="7733841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Momento Missionário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“A Região Norte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Clama por Jesus”</a:t>
            </a:r>
            <a:endParaRPr lang="pt-BR" sz="4000" kern="5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0267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0394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829822" y="151023"/>
            <a:ext cx="7733841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Divisa: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“Eu sou o caminho,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 verdade e a vida.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Ninguém vem ao Pai,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a não ser por mim.”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João 14.6</a:t>
            </a:r>
            <a:endParaRPr lang="pt-BR" sz="40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830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9750" y="4544621"/>
            <a:ext cx="1980000" cy="3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158025" y="1532380"/>
            <a:ext cx="2832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chemeClr val="lt1"/>
                </a:solidFill>
              </a:rPr>
              <a:t>Eu vou</a:t>
            </a:r>
            <a:endParaRPr sz="5400" b="1" dirty="0">
              <a:ln>
                <a:solidFill>
                  <a:schemeClr val="bg1"/>
                </a:solidFill>
              </a:ln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179841" y="2338621"/>
            <a:ext cx="283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dirty="0">
                <a:ln>
                  <a:solidFill>
                    <a:schemeClr val="bg1"/>
                  </a:solidFill>
                </a:ln>
                <a:solidFill>
                  <a:schemeClr val="lt1"/>
                </a:solidFill>
              </a:rPr>
              <a:t>Música oficial Missões Nacionais 2022</a:t>
            </a:r>
            <a:endParaRPr sz="1900" dirty="0">
              <a:ln>
                <a:solidFill>
                  <a:schemeClr val="bg1"/>
                </a:solidFill>
              </a:ln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92350" y="1324950"/>
            <a:ext cx="73593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Há tanto a se dizer, tanto a se fazer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Aos que caminham a sofrer sem esperança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esta geração vou estender as mãos,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Ser canal de transformação aos que precisam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 assim plantando, multiplicando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892350" y="624775"/>
            <a:ext cx="73593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anunciar, e ao Brasil proclamar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Que a esperança está no filho de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Jesus Cristo salva,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Nele há respostas pra um mundo em escuridão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me envolver, a Ele obedecer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Com tudo aquilo que tenho eu proclamarei: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Cristo é o caminho, a verdade e a vida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ponte que leva a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892350" y="711975"/>
            <a:ext cx="73593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Minha voz erguerei, joelhos dobrarei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Pelos perdidos clamarei e aos que no campo estão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Vou com meus dons e bens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Com minhas mãos e pés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Testemunhar só Cristo é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Ordem a todo caos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>
                <a:solidFill>
                  <a:schemeClr val="lt1"/>
                </a:solidFill>
              </a:rPr>
              <a:t>E assim pregando, discipulando</a:t>
            </a:r>
            <a:endParaRPr sz="28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892350" y="711975"/>
            <a:ext cx="73593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anunciar, e ao Brasil proclamar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Que a esperança está no filho de Deus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Jesus Cristo salva,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Nele há respostas pra um mundo em escuridão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Eu vou me envolver, a Ele obedecer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Com tudo aquilo que tenho eu proclamarei: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Só Cristo é o caminho, a verdade e a vida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 dirty="0">
                <a:solidFill>
                  <a:schemeClr val="lt1"/>
                </a:solidFill>
              </a:rPr>
              <a:t>A ponte que leva a Deus </a:t>
            </a:r>
            <a:endParaRPr sz="2500" b="1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250" y="200246"/>
            <a:ext cx="1980000" cy="3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892350" y="1902150"/>
            <a:ext cx="73593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>
                <a:solidFill>
                  <a:schemeClr val="lt1"/>
                </a:solidFill>
              </a:rPr>
              <a:t>A ponte que leva a Deus </a:t>
            </a:r>
            <a:endParaRPr sz="2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 b="1">
                <a:solidFill>
                  <a:schemeClr val="lt1"/>
                </a:solidFill>
              </a:rPr>
              <a:t>A ponte que leva a Deus</a:t>
            </a:r>
            <a:endParaRPr sz="2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486940" y="1709975"/>
            <a:ext cx="395198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6BF031D3-3960-2BE8-73B9-1F6B9B419CA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05768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210492" y="1837565"/>
            <a:ext cx="4848447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Mensagem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3C9247F3-0620-1196-AC3C-02A6D18A7EC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6958" y="250081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97546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92544-A6D6-6027-5214-9F1D612786C5}"/>
              </a:ext>
            </a:extLst>
          </p:cNvPr>
          <p:cNvSpPr txBox="1"/>
          <p:nvPr/>
        </p:nvSpPr>
        <p:spPr>
          <a:xfrm>
            <a:off x="4486940" y="1709975"/>
            <a:ext cx="395198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Oração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4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6BF031D3-3960-2BE8-73B9-1F6B9B419CA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44247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6BF031D3-3960-2BE8-73B9-1F6B9B419CA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026" y="262800"/>
            <a:ext cx="4765875" cy="42818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B18F552-5319-5F22-0134-91EDB3CD359B}"/>
              </a:ext>
            </a:extLst>
          </p:cNvPr>
          <p:cNvSpPr txBox="1"/>
          <p:nvPr/>
        </p:nvSpPr>
        <p:spPr>
          <a:xfrm>
            <a:off x="2735898" y="1713123"/>
            <a:ext cx="773384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600" kern="5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Poslúdio</a:t>
            </a:r>
            <a:endParaRPr lang="pt-BR" sz="2400" kern="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8262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1622</Words>
  <Application>Microsoft Office PowerPoint</Application>
  <PresentationFormat>Apresentação na tela (16:9)</PresentationFormat>
  <Paragraphs>169</Paragraphs>
  <Slides>58</Slides>
  <Notes>46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3" baseType="lpstr">
      <vt:lpstr>Amasis MT Pro Black</vt:lpstr>
      <vt:lpstr>Arial</vt:lpstr>
      <vt:lpstr>Calibri</vt:lpstr>
      <vt:lpstr>Libre Franklin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10</cp:revision>
  <dcterms:modified xsi:type="dcterms:W3CDTF">2022-08-10T13:34:26Z</dcterms:modified>
</cp:coreProperties>
</file>