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0"/>
  </p:notesMasterIdLst>
  <p:sldIdLst>
    <p:sldId id="256" r:id="rId2"/>
    <p:sldId id="257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6" r:id="rId40"/>
    <p:sldId id="347" r:id="rId41"/>
    <p:sldId id="258" r:id="rId42"/>
    <p:sldId id="259" r:id="rId43"/>
    <p:sldId id="260" r:id="rId44"/>
    <p:sldId id="261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58" r:id="rId56"/>
    <p:sldId id="359" r:id="rId57"/>
    <p:sldId id="360" r:id="rId58"/>
    <p:sldId id="361" r:id="rId5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883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9828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56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282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797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726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128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166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1341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527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1035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214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5823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541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0572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3542b40b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143542b40b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3542b40b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143542b40b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387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332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0312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5224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247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74A7-4B0C-4EA7-9E3A-63BE1D75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FBF8C-F9D5-4BAC-BC17-8CBE15AF2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48590-4199-4ADC-9CC0-2F747939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09/08/2022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D3766-80EF-4837-A2AC-AECC68B2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3A04E-440F-4D40-8647-AD785917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3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193 HCC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“Maravilhosa Graça”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96931"/>
            <a:ext cx="82827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Maravilhosa graça!</a:t>
            </a:r>
            <a:b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Graça de Deus sem par!</a:t>
            </a:r>
            <a:b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Como poder cantá-la?</a:t>
            </a:r>
          </a:p>
          <a:p>
            <a:pPr algn="ctr"/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Como hei de começar?</a:t>
            </a:r>
            <a:b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Ela me da certeza, </a:t>
            </a:r>
          </a:p>
          <a:p>
            <a:pPr algn="ctr"/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vivo com firmeza</a:t>
            </a:r>
            <a:br>
              <a:rPr lang="pt-BR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Pela maravilhosa graça de Jesus.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21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0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Graça!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Que maravilhosa graça!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imensurável e sem fim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maravilhosa,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tão grandiosa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suficiente para mim.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58FDAC-6698-02EB-5BEC-6FD151B52596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4068B4-9D1D-2F0C-270F-033D5FF65AE6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5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16958" y="0"/>
            <a:ext cx="88994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maior que a </a:t>
            </a:r>
          </a:p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minha iniquidade.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revelação do amor do Pai.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 nome de Jesus engrandecei e a Deus louvai!</a:t>
            </a:r>
            <a:endParaRPr lang="pt-BR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1750DC-D7D7-2B79-E305-AD439D7A6272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EA1A26-2CA2-7BB2-8FDA-F3F79AA5DE52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8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14350" y="96931"/>
            <a:ext cx="828940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Maravilhosa graça!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Traz vida perenal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Por Cristo perdoado,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vou à mansão real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Hoje eu sou liberto;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vivo de Deus bem perto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Pela maravilhosa graça de Jesus.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40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0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Graça!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Que maravilhosa graça!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imensurável e sem fim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maravilhosa,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tão grandiosa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suficiente para mim.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58FDAC-6698-02EB-5BEC-6FD151B52596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4068B4-9D1D-2F0C-270F-033D5FF65AE6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5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16958" y="0"/>
            <a:ext cx="88994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maior que a</a:t>
            </a:r>
          </a:p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minha iniquidade.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revelação do amor do Pai.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 nome de Jesus engrandecei e a Deus louvai!</a:t>
            </a:r>
            <a:endParaRPr lang="pt-BR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1750DC-D7D7-2B79-E305-AD439D7A6272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EA1A26-2CA2-7BB2-8FDA-F3F79AA5DE52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972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14350" y="96931"/>
            <a:ext cx="828940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Maravilhosa graça!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ricas bênçãos traz!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Por ela Deus transforma,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dá vida eterna e paz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Sendo por Cristo salvo,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faço do céu meu alvo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Pela maravilhosa graça de Jesus.</a:t>
            </a:r>
            <a:endParaRPr lang="pt-B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44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0"/>
            <a:ext cx="8282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Graça!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Que maravilhosa graça!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imensurável e sem fim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maravilhosa,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tão grandiosa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suficiente para mim.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58FDAC-6698-02EB-5BEC-6FD151B52596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4068B4-9D1D-2F0C-270F-033D5FF65AE6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9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116958" y="0"/>
            <a:ext cx="88994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maior que a</a:t>
            </a:r>
          </a:p>
          <a:p>
            <a:pPr algn="ctr"/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minha iniquidade.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É revelação do amor do Pai.</a:t>
            </a:r>
            <a:br>
              <a:rPr lang="pt-B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8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 nome de Jesus engrandecei e a Deus louvai!</a:t>
            </a:r>
            <a:endParaRPr lang="pt-BR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1750DC-D7D7-2B79-E305-AD439D7A6272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193 HCC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EA1A26-2CA2-7BB2-8FDA-F3F79AA5DE52}"/>
              </a:ext>
            </a:extLst>
          </p:cNvPr>
          <p:cNvSpPr txBox="1"/>
          <p:nvPr/>
        </p:nvSpPr>
        <p:spPr>
          <a:xfrm>
            <a:off x="401108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“Maravilhosa Graça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</a:t>
            </a:r>
            <a:r>
              <a:rPr lang="pt-BR" sz="1200" i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Phill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Wickham/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Lillenas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7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95275" y="450420"/>
            <a:ext cx="8686800" cy="482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MESTRE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 CHAMA,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ONDE IREMOS?</a:t>
            </a:r>
            <a:endParaRPr lang="pt-BR" sz="5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96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27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008273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Recitativo Bíblico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6.68-69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108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40870"/>
            <a:ext cx="8686800" cy="573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Respondeu-lhe, pois, Simão Pedro: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Senhor, para quem iremos nós?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tens as palavras da vida eterna.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nós temos crido e conhecido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tu és o Cristo,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Filho do Deus vivente.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96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549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79507" y="508542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Momento Missionário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 que é ser um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Radical Brasil?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18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800773" y="880681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 por Missões no Brasil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944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57200" y="301565"/>
            <a:ext cx="8686800" cy="4226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</a:rPr>
              <a:t>OBEDECEREMOS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</a:rPr>
              <a:t>AO SEU MANDAR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</a:rPr>
              <a:t>E SEGUIREMOS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</a:rPr>
              <a:t>AO BOM MESTRE</a:t>
            </a:r>
            <a:r>
              <a:rPr lang="pt-BR" sz="54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7587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308 CC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“Para onde que for, Irei”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95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29053" y="715150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 eu tiver Jesus ao lado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por ele auxiliado,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 por ele for mandado </a:t>
            </a:r>
          </a:p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qualquer lugar irei.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62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22498" y="609600"/>
            <a:ext cx="84958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Onde quer que for irei.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12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29053" y="897998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Seja meu caminho duro, espinhoso ou inseguro,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Em seus braços bem seguro, aonde me mandar irei.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572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22498" y="609600"/>
            <a:ext cx="84958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Onde quer que for irei.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64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29053" y="897998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Males poderão cercar-me, ou perigos assustar-me,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Mas, se Cristo segurar-me, aonde me mandar irei.</a:t>
            </a:r>
            <a:endParaRPr lang="pt-B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46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22498" y="609600"/>
            <a:ext cx="84958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Onde quer que for irei.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128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29053" y="897998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Quando terminar a vida, finda minha triste lida,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Tenho a glória prometida, eu pra meu Senhor irei.</a:t>
            </a:r>
            <a:endParaRPr lang="pt-BR" sz="12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405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22498" y="609600"/>
            <a:ext cx="84958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Seguirei ao meu bom Mestre,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Onde quer que for irei.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308 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4011082" y="4596763"/>
            <a:ext cx="4161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                  “Onde quer que for, Irei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</a:t>
            </a:r>
          </a:p>
          <a:p>
            <a:pPr algn="ctr"/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                (Crosby,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, Norris, 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Sankey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)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66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008273"/>
            <a:ext cx="773384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Marcos 10.28-30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92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141757"/>
            <a:ext cx="8686800" cy="457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Pedro começou a dizer-lhe: Eis que nós tudo deixamos, e te seguimos.</a:t>
            </a:r>
            <a:b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Jesus, respondendo, disse: Em verdade vos digo que ninguém há, que tenha deixado casa, ou irmãos, ou irmãs, ou pai, ou mãe, ou mulher, ou filhos, ou campos, por amor de mim e do evangelho, </a:t>
            </a:r>
          </a:p>
        </p:txBody>
      </p:sp>
    </p:spTree>
    <p:extLst>
      <p:ext uri="{BB962C8B-B14F-4D97-AF65-F5344CB8AC3E}">
        <p14:creationId xmlns:p14="http://schemas.microsoft.com/office/powerpoint/2010/main" val="1364477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675157"/>
            <a:ext cx="8686800" cy="322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não receba cem vezes tanto, já neste tempo, em casas, e irmãos, e irmãs, e mães, e filhos, e campos, com perseguições; e no século futuro a vida eterna.</a:t>
            </a:r>
          </a:p>
        </p:txBody>
      </p:sp>
    </p:spTree>
    <p:extLst>
      <p:ext uri="{BB962C8B-B14F-4D97-AF65-F5344CB8AC3E}">
        <p14:creationId xmlns:p14="http://schemas.microsoft.com/office/powerpoint/2010/main" val="1896956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0" y="758765"/>
            <a:ext cx="9144000" cy="2885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ANUNCIANDO A TODO BRASIL QUE SÓ JESUS CRISTO SALVA!</a:t>
            </a:r>
            <a:endParaRPr lang="pt-BR" sz="5400" kern="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675157"/>
            <a:ext cx="8686800" cy="505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spc="1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“Todo cristão ou é um missionário ou é um impostor”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spc="1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(C.H. </a:t>
            </a:r>
            <a:r>
              <a:rPr lang="pt-BR" sz="5400" spc="1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Spurgeon</a:t>
            </a:r>
            <a:r>
              <a:rPr lang="pt-BR" sz="5400" spc="1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5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04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603 HCC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“Minha Pátria Para Cristo”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835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7625"/>
            <a:ext cx="9144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Pátria para Cristo,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a minha petição.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Minha Pátria, tão querida,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te dei meu coração.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Lar prezado, lar formoso,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é por ti o meu amor.</a:t>
            </a:r>
            <a:b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meu Deus de excelsa graça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 dispense seu favor.</a:t>
            </a:r>
            <a:endParaRPr lang="pt-B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603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“Minha Pátria Para Cristo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/Lindsey)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985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76200" y="581025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Salve Deus a minha Pátria, minha Pátria varonil!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Salve Deus a minha terra, salve a terra do Brasil.</a:t>
            </a:r>
            <a:endParaRPr lang="pt-B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603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“Minha Pátria Para Cristo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/Lindsey)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91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-47625"/>
            <a:ext cx="9144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Quero, pois, com alegria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ver meu povo tão gentil,</a:t>
            </a:r>
            <a:b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aceitando o evangelho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nesta terra do Brasil.</a:t>
            </a:r>
            <a:b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“Brava gente brasileira, 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longe vá temor servil”.</a:t>
            </a:r>
            <a:b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</a:br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Ou ficar a Pátria salva,</a:t>
            </a:r>
          </a:p>
          <a:p>
            <a:pPr algn="ctr"/>
            <a:r>
              <a:rPr lang="pt-BR" sz="36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ou morrer pelo Brasil.</a:t>
            </a:r>
            <a:endParaRPr lang="pt-BR" sz="3600" b="1" i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603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“Minha Pátria Para Cristo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/Lindsey)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0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76200" y="581025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Salve Deus a minha Pátria, minha Pátria varonil!</a:t>
            </a:r>
            <a:br>
              <a:rPr lang="pt-BR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</a:br>
            <a:r>
              <a:rPr lang="pt-BR" sz="4400" b="0" i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Salve Deus a minha terra, salve a terra do Brasil.</a:t>
            </a:r>
            <a:endParaRPr lang="pt-B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0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Hino Congregacional 603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“Minha Pátria Para Cristo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” (</a:t>
            </a:r>
            <a:r>
              <a:rPr lang="pt-BR" sz="120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Entzminger</a:t>
            </a:r>
            <a:r>
              <a:rPr lang="pt-BR" sz="12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</a:rPr>
              <a:t>/Lindsey)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090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039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829822" y="151023"/>
            <a:ext cx="77338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Divisa: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“Eu sou o caminho,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 verdade e a vida.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Ninguém vem ao Pai,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a não ser por mim.”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14.6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83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9750" y="4544621"/>
            <a:ext cx="1980000" cy="3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158025" y="1532380"/>
            <a:ext cx="283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chemeClr val="lt1"/>
                </a:solidFill>
              </a:rPr>
              <a:t>Eu vou</a:t>
            </a:r>
            <a:endParaRPr sz="5400" b="1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179841" y="2338621"/>
            <a:ext cx="283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lt1"/>
                </a:solidFill>
              </a:rPr>
              <a:t>Música oficial Missões Nacionais 2022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92350" y="1324950"/>
            <a:ext cx="7359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Há tanto a se dizer, tanto a se fazer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Aos que caminham a sofrer sem esperança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esta geração vou estender as mãos,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Ser canal de transformação aos que precisam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 assim plantando, multiplicando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92350" y="6247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92350" y="711975"/>
            <a:ext cx="73593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Minha voz erguerei, joelhos dobrarei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Pelos perdidos clamarei e aos que no campo estão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Vou com meus dons e bens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Com minhas mãos e pés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Testemunhar só Cristo é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Ordem a todo caos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E assim pregando, discipulando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892350" y="7119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 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892350" y="1902150"/>
            <a:ext cx="7359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 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“Adoração sem limites”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Aline Barros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374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+mn-lt"/>
              </a:rPr>
              <a:t>O que darei?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+mn-lt"/>
              </a:rPr>
              <a:t>O que darei a ti pelos benefícios feitos a mim?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+mn-lt"/>
              </a:rPr>
              <a:t>Me lembrarei Me lembrarei,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+mn-lt"/>
              </a:rPr>
              <a:t>Senhor, de tuas grandes obras </a:t>
            </a:r>
            <a:br>
              <a:rPr lang="pt-BR" sz="4400" dirty="0">
                <a:solidFill>
                  <a:schemeClr val="bg1"/>
                </a:solidFill>
                <a:latin typeface="+mn-lt"/>
              </a:rPr>
            </a:br>
            <a:endParaRPr lang="pt-BR" sz="3600" b="1" i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552895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Amor sem Limites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791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622225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Não há outro além de Ti Não,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não há Não, não há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Meu desejo é Te adorar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Mais e mais, Mais e mais</a:t>
            </a:r>
            <a:endParaRPr lang="pt-BR" sz="4400" b="1" i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552895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Amor sem Limites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12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3631"/>
            <a:ext cx="91440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Sem limites me entregarei Adorarei, maravilhoso Deus! Mais que palavras,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 te dou meu coração 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Receba o melhor 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da minha adoração!</a:t>
            </a:r>
            <a:br>
              <a:rPr lang="pt-BR" sz="4800" dirty="0">
                <a:solidFill>
                  <a:schemeClr val="bg1"/>
                </a:solidFill>
                <a:latin typeface="+mj-lt"/>
              </a:rPr>
            </a:br>
            <a:endParaRPr lang="pt-BR" sz="4000" b="1" i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552895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Amor sem Limites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174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3631"/>
            <a:ext cx="91440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Sem limites me entregarei Adorarei, maravilhoso Deus! Mais que palavras,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 te dou meu coração 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Receba o melhor 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+mj-lt"/>
              </a:rPr>
              <a:t>da minha adoração!</a:t>
            </a:r>
            <a:br>
              <a:rPr lang="pt-BR" sz="4800" dirty="0">
                <a:solidFill>
                  <a:schemeClr val="bg1"/>
                </a:solidFill>
                <a:latin typeface="+mj-lt"/>
              </a:rPr>
            </a:br>
            <a:endParaRPr lang="pt-BR" sz="4000" b="1" i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552895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</a:rPr>
              <a:t>Amor sem Limites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Quattrocento Sans"/>
                <a:cs typeface="Arial" panose="020B0604020202020204" pitchFamily="34" charset="0"/>
              </a:rPr>
              <a:t>Aline Barros</a:t>
            </a:r>
            <a:endParaRPr lang="pt-BR" sz="12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971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709975"/>
            <a:ext cx="773384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05768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709975"/>
            <a:ext cx="773384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Mensagem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97546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709975"/>
            <a:ext cx="773384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40827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649867"/>
            <a:ext cx="773384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Poslúdio</a:t>
            </a: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Cantado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“Tu és bom”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Adoração e Adoradores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048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Senhor, Tu és bom,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Tua misericórdia é pra sempre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Senhor, Tu és bom,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Tua misericórdia é pra sempre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Todos os povos </a:t>
            </a:r>
          </a:p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Te exaltarão de geração em geração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endParaRPr lang="pt-BR" sz="4000" b="1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1148315" y="4596763"/>
            <a:ext cx="2869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Quattrocento Sans"/>
              </a:rPr>
              <a:t>Tu és bom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Adoração e Adoradores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464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adorarei, aleluia, aleluia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 por tudo o que És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adorarei, aleluia, aleluia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 por tudo o que És</a:t>
            </a:r>
          </a:p>
          <a:p>
            <a:pPr algn="ctr"/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</a:rPr>
              <a:t>Deus é bom!</a:t>
            </a:r>
            <a:endParaRPr lang="pt-BR" sz="4000" b="1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1148315" y="4596763"/>
            <a:ext cx="2869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Quattrocento Sans"/>
              </a:rPr>
              <a:t>Tu és bom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Adoração e Adoradores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8186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Deus é bom o tempo todo, </a:t>
            </a:r>
          </a:p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 tempo todo, Deus é bom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Deus é bom o tempo todo, </a:t>
            </a:r>
          </a:p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 tempo todo, Deus é bom</a:t>
            </a:r>
            <a:endParaRPr lang="pt-BR" sz="3600" b="1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1148315" y="4596763"/>
            <a:ext cx="2869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Quattrocento Sans"/>
              </a:rPr>
              <a:t>Tu és bom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Adoração e Adoradores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78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Todos os povos Te exaltarão de geração em geração</a:t>
            </a:r>
            <a:endParaRPr lang="pt-BR" sz="3600" b="1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1148315" y="4596763"/>
            <a:ext cx="2869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Quattrocento Sans"/>
              </a:rPr>
              <a:t>Tu és bom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Adoração e Adoradores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9229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-1566" y="186291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adorarei, aleluia, aleluia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 por tudo o que És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adorarei, aleluia, aleluia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 adorarei por tudo o que És</a:t>
            </a:r>
          </a:p>
          <a:p>
            <a:pPr algn="ctr"/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</a:rPr>
              <a:t>Deus é bom!</a:t>
            </a:r>
            <a:endParaRPr lang="pt-BR" sz="4000" b="1" i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1148315" y="4596763"/>
            <a:ext cx="2869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Quattrocento Sans"/>
              </a:rPr>
              <a:t>Tu és bom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992032" y="4596763"/>
            <a:ext cx="38547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Adoração e Adoradores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99882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1795</Words>
  <Application>Microsoft Office PowerPoint</Application>
  <PresentationFormat>Apresentação na tela (16:9)</PresentationFormat>
  <Paragraphs>240</Paragraphs>
  <Slides>58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3" baseType="lpstr">
      <vt:lpstr>Amasis MT Pro Black</vt:lpstr>
      <vt:lpstr>Arial</vt:lpstr>
      <vt:lpstr>Calibri</vt:lpstr>
      <vt:lpstr>Roboto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6</cp:revision>
  <dcterms:modified xsi:type="dcterms:W3CDTF">2022-08-09T18:45:31Z</dcterms:modified>
</cp:coreProperties>
</file>