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55"/>
  </p:notesMasterIdLst>
  <p:sldIdLst>
    <p:sldId id="256" r:id="rId2"/>
    <p:sldId id="313" r:id="rId3"/>
    <p:sldId id="261" r:id="rId4"/>
    <p:sldId id="263" r:id="rId5"/>
    <p:sldId id="314" r:id="rId6"/>
    <p:sldId id="258" r:id="rId7"/>
    <p:sldId id="315" r:id="rId8"/>
    <p:sldId id="316" r:id="rId9"/>
    <p:sldId id="317" r:id="rId10"/>
    <p:sldId id="318" r:id="rId11"/>
    <p:sldId id="319" r:id="rId12"/>
    <p:sldId id="320" r:id="rId13"/>
    <p:sldId id="321" r:id="rId14"/>
    <p:sldId id="322" r:id="rId15"/>
    <p:sldId id="323" r:id="rId16"/>
    <p:sldId id="291" r:id="rId17"/>
    <p:sldId id="257" r:id="rId18"/>
    <p:sldId id="262" r:id="rId19"/>
    <p:sldId id="299" r:id="rId20"/>
    <p:sldId id="300" r:id="rId21"/>
    <p:sldId id="301" r:id="rId22"/>
    <p:sldId id="302" r:id="rId23"/>
    <p:sldId id="303" r:id="rId24"/>
    <p:sldId id="324" r:id="rId25"/>
    <p:sldId id="338" r:id="rId26"/>
    <p:sldId id="339" r:id="rId27"/>
    <p:sldId id="340" r:id="rId28"/>
    <p:sldId id="341" r:id="rId29"/>
    <p:sldId id="342" r:id="rId30"/>
    <p:sldId id="343" r:id="rId31"/>
    <p:sldId id="344" r:id="rId32"/>
    <p:sldId id="345" r:id="rId33"/>
    <p:sldId id="346" r:id="rId34"/>
    <p:sldId id="347" r:id="rId35"/>
    <p:sldId id="348" r:id="rId36"/>
    <p:sldId id="325" r:id="rId37"/>
    <p:sldId id="326" r:id="rId38"/>
    <p:sldId id="327" r:id="rId39"/>
    <p:sldId id="304" r:id="rId40"/>
    <p:sldId id="306" r:id="rId41"/>
    <p:sldId id="329" r:id="rId42"/>
    <p:sldId id="331" r:id="rId43"/>
    <p:sldId id="330" r:id="rId44"/>
    <p:sldId id="332" r:id="rId45"/>
    <p:sldId id="333" r:id="rId46"/>
    <p:sldId id="334" r:id="rId47"/>
    <p:sldId id="335" r:id="rId48"/>
    <p:sldId id="328" r:id="rId49"/>
    <p:sldId id="336" r:id="rId50"/>
    <p:sldId id="305" r:id="rId51"/>
    <p:sldId id="307" r:id="rId52"/>
    <p:sldId id="337" r:id="rId53"/>
    <p:sldId id="312" r:id="rId5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1" autoAdjust="0"/>
    <p:restoredTop sz="94660"/>
  </p:normalViewPr>
  <p:slideViewPr>
    <p:cSldViewPr snapToGrid="0">
      <p:cViewPr varScale="1">
        <p:scale>
          <a:sx n="90" d="100"/>
          <a:sy n="90" d="100"/>
        </p:scale>
        <p:origin x="792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647784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86013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44344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004807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613559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757248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708745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449659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49900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936376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131754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65994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046913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27909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" name="Google Shape;5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98275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" name="Google Shape;5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" name="Google Shape;6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153159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37530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392752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3474370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4797496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0416648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0008954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330565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8738553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0042113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2426845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2573729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6606889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3489083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423595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53516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943328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4782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2513834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2940062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8624759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7758463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9508313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3863598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4623419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245840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0683602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6790802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4540562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58116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924AE42-0538-D7BC-5D4A-F268ECF69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2D46848-4C67-D57C-E411-6E5DD46DFCD0}"/>
              </a:ext>
            </a:extLst>
          </p:cNvPr>
          <p:cNvSpPr txBox="1"/>
          <p:nvPr/>
        </p:nvSpPr>
        <p:spPr>
          <a:xfrm>
            <a:off x="4348717" y="1318438"/>
            <a:ext cx="44231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CULTO DE ENCERRAMENTO DA CAMPANHA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924AE42-0538-D7BC-5D4A-F268ECF69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2D46848-4C67-D57C-E411-6E5DD46DFCD0}"/>
              </a:ext>
            </a:extLst>
          </p:cNvPr>
          <p:cNvSpPr txBox="1"/>
          <p:nvPr/>
        </p:nvSpPr>
        <p:spPr>
          <a:xfrm>
            <a:off x="4167963" y="946298"/>
            <a:ext cx="471022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...POIS ELE É</a:t>
            </a:r>
          </a:p>
          <a:p>
            <a:pPr algn="ctr"/>
            <a:r>
              <a:rPr lang="pt-BR" sz="44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 O CAMINHO, </a:t>
            </a:r>
          </a:p>
          <a:p>
            <a:pPr algn="ctr"/>
            <a:r>
              <a:rPr lang="pt-BR" sz="44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A VERDADE </a:t>
            </a:r>
          </a:p>
          <a:p>
            <a:pPr algn="ctr"/>
            <a:r>
              <a:rPr lang="pt-BR" sz="44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E A VIDA</a:t>
            </a:r>
          </a:p>
        </p:txBody>
      </p:sp>
    </p:spTree>
    <p:extLst>
      <p:ext uri="{BB962C8B-B14F-4D97-AF65-F5344CB8AC3E}">
        <p14:creationId xmlns:p14="http://schemas.microsoft.com/office/powerpoint/2010/main" val="209643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924AE42-0538-D7BC-5D4A-F268ECF69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2D46848-4C67-D57C-E411-6E5DD46DFCD0}"/>
              </a:ext>
            </a:extLst>
          </p:cNvPr>
          <p:cNvSpPr txBox="1"/>
          <p:nvPr/>
        </p:nvSpPr>
        <p:spPr>
          <a:xfrm>
            <a:off x="4338085" y="1467293"/>
            <a:ext cx="41679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Boas-vindas e Saudação</a:t>
            </a:r>
          </a:p>
        </p:txBody>
      </p:sp>
    </p:spTree>
    <p:extLst>
      <p:ext uri="{BB962C8B-B14F-4D97-AF65-F5344CB8AC3E}">
        <p14:creationId xmlns:p14="http://schemas.microsoft.com/office/powerpoint/2010/main" val="2264950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924AE42-0538-D7BC-5D4A-F268ECF69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2D46848-4C67-D57C-E411-6E5DD46DFCD0}"/>
              </a:ext>
            </a:extLst>
          </p:cNvPr>
          <p:cNvSpPr txBox="1"/>
          <p:nvPr/>
        </p:nvSpPr>
        <p:spPr>
          <a:xfrm>
            <a:off x="4359350" y="1626782"/>
            <a:ext cx="4167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CÂNTICOS</a:t>
            </a:r>
          </a:p>
        </p:txBody>
      </p:sp>
    </p:spTree>
    <p:extLst>
      <p:ext uri="{BB962C8B-B14F-4D97-AF65-F5344CB8AC3E}">
        <p14:creationId xmlns:p14="http://schemas.microsoft.com/office/powerpoint/2010/main" val="541102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924AE42-0538-D7BC-5D4A-F268ECF69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2D46848-4C67-D57C-E411-6E5DD46DFCD0}"/>
              </a:ext>
            </a:extLst>
          </p:cNvPr>
          <p:cNvSpPr txBox="1"/>
          <p:nvPr/>
        </p:nvSpPr>
        <p:spPr>
          <a:xfrm>
            <a:off x="4338085" y="1467293"/>
            <a:ext cx="41679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“Ele é meu Jesus”</a:t>
            </a:r>
          </a:p>
        </p:txBody>
      </p:sp>
    </p:spTree>
    <p:extLst>
      <p:ext uri="{BB962C8B-B14F-4D97-AF65-F5344CB8AC3E}">
        <p14:creationId xmlns:p14="http://schemas.microsoft.com/office/powerpoint/2010/main" val="980275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830550" y="413401"/>
            <a:ext cx="7482900" cy="350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São cinco letrinhas que brilham, brilham, brilham</a:t>
            </a:r>
            <a:br>
              <a:rPr lang="pt-BR" sz="3600" dirty="0"/>
            </a:b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Mais que as estrelas e o sol</a:t>
            </a:r>
            <a:br>
              <a:rPr lang="pt-BR" sz="3600" dirty="0"/>
            </a:b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São cinco letrinhas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que alegram minha vida</a:t>
            </a:r>
            <a:br>
              <a:rPr lang="pt-BR" sz="3600" dirty="0"/>
            </a:b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Fazem o meu dia bem melhor!</a:t>
            </a:r>
            <a:endParaRPr sz="2000" b="1" dirty="0"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830550" y="0"/>
            <a:ext cx="7482900" cy="4493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Colorem o meu céu, mais doce que o mel</a:t>
            </a:r>
            <a:br>
              <a:rPr lang="pt-BR" sz="2800" dirty="0"/>
            </a:br>
            <a:r>
              <a:rPr lang="pt-BR" sz="2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Mais forte que qualquer super-herói</a:t>
            </a:r>
            <a:br>
              <a:rPr lang="pt-BR" sz="2800" dirty="0"/>
            </a:br>
            <a:r>
              <a:rPr lang="pt-BR" sz="2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Toda força do mal ele destrói</a:t>
            </a:r>
            <a:br>
              <a:rPr lang="pt-BR" sz="2800" dirty="0"/>
            </a:br>
            <a:r>
              <a:rPr lang="pt-BR" sz="2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J-E-S-U-S, J-E-S-U-S</a:t>
            </a:r>
            <a:br>
              <a:rPr lang="pt-BR" sz="2800" dirty="0"/>
            </a:br>
            <a:r>
              <a:rPr lang="pt-BR" sz="2800" b="0" i="0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J-E-S-U-S</a:t>
            </a:r>
            <a:r>
              <a:rPr lang="pt-BR" sz="2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ele é meu Jesus, ele é meu Jesus!</a:t>
            </a:r>
            <a:br>
              <a:rPr lang="pt-BR" sz="2800" dirty="0"/>
            </a:br>
            <a:r>
              <a:rPr lang="pt-BR" sz="2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J-E-S-U-S, J-E-S-U-S,</a:t>
            </a:r>
            <a:br>
              <a:rPr lang="pt-BR" sz="2800" dirty="0"/>
            </a:br>
            <a:r>
              <a:rPr lang="pt-BR" sz="2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J-E-S-U-S ele é meu Jesus, ele é meu Jesus!</a:t>
            </a:r>
            <a:br>
              <a:rPr lang="pt-BR" sz="2800" dirty="0"/>
            </a:br>
            <a:r>
              <a:rPr lang="pt-BR" sz="2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J-E-S-U-S, J-E-S-U-S,</a:t>
            </a:r>
            <a:br>
              <a:rPr lang="pt-BR" sz="2800" dirty="0"/>
            </a:br>
            <a:r>
              <a:rPr lang="pt-BR" sz="2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J-E-S-U-S, J-E-S-U-S</a:t>
            </a:r>
            <a:br>
              <a:rPr lang="pt-BR" sz="2800" dirty="0"/>
            </a:br>
            <a:r>
              <a:rPr lang="pt-BR" sz="2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Jesus!!</a:t>
            </a:r>
            <a:endParaRPr sz="12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347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924AE42-0538-D7BC-5D4A-F268ECF69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2D46848-4C67-D57C-E411-6E5DD46DFCD0}"/>
              </a:ext>
            </a:extLst>
          </p:cNvPr>
          <p:cNvSpPr txBox="1"/>
          <p:nvPr/>
        </p:nvSpPr>
        <p:spPr>
          <a:xfrm>
            <a:off x="4327452" y="1626781"/>
            <a:ext cx="44550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“Te adorarei”</a:t>
            </a:r>
          </a:p>
        </p:txBody>
      </p:sp>
    </p:spTree>
    <p:extLst>
      <p:ext uri="{BB962C8B-B14F-4D97-AF65-F5344CB8AC3E}">
        <p14:creationId xmlns:p14="http://schemas.microsoft.com/office/powerpoint/2010/main" val="4288396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830550" y="264545"/>
            <a:ext cx="7482900" cy="3631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Quero agradecer por Tua bondade</a:t>
            </a:r>
            <a:br>
              <a:rPr lang="pt-BR" sz="3200" dirty="0"/>
            </a:br>
            <a:r>
              <a:rPr lang="pt-BR" sz="32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E por me mostrar a Tua verdade</a:t>
            </a:r>
            <a:br>
              <a:rPr lang="pt-BR" sz="3200" dirty="0"/>
            </a:br>
            <a:r>
              <a:rPr lang="pt-BR" sz="32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Que provou na cruz</a:t>
            </a:r>
            <a:br>
              <a:rPr lang="pt-BR" sz="3200" dirty="0"/>
            </a:br>
            <a:r>
              <a:rPr lang="pt-BR" sz="32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O Seu imenso amor</a:t>
            </a:r>
            <a:br>
              <a:rPr lang="pt-BR" sz="3200" dirty="0"/>
            </a:br>
            <a:r>
              <a:rPr lang="pt-BR" sz="32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Que me faz seguir o caminho certo</a:t>
            </a:r>
            <a:br>
              <a:rPr lang="pt-BR" sz="3200" dirty="0"/>
            </a:br>
            <a:r>
              <a:rPr lang="pt-BR" sz="32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Faz-me Te sentir cada vez mais perto</a:t>
            </a:r>
            <a:br>
              <a:rPr lang="pt-BR" sz="3200" dirty="0"/>
            </a:br>
            <a:r>
              <a:rPr lang="pt-BR" sz="32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É o Teu amor, o que me faz sorrir</a:t>
            </a:r>
            <a:endParaRPr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4329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830550" y="264545"/>
            <a:ext cx="7482900" cy="3877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Te adorarei,</a:t>
            </a:r>
            <a:br>
              <a:rPr lang="pt-BR" sz="4000" dirty="0"/>
            </a:br>
            <a:r>
              <a:rPr lang="pt-BR" sz="40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REI, REI</a:t>
            </a:r>
            <a:br>
              <a:rPr lang="pt-BR" sz="4000" dirty="0"/>
            </a:br>
            <a:r>
              <a:rPr lang="pt-BR" sz="40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Viverei pra Ti</a:t>
            </a:r>
            <a:br>
              <a:rPr lang="pt-BR" sz="4000" dirty="0"/>
            </a:br>
            <a:r>
              <a:rPr lang="pt-BR" sz="40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UOOOU,</a:t>
            </a:r>
            <a:br>
              <a:rPr lang="pt-BR" sz="4000" dirty="0"/>
            </a:br>
            <a:r>
              <a:rPr lang="pt-BR" sz="40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Pois eu sei que Tens o melhor pra mim!</a:t>
            </a:r>
            <a:endParaRPr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2081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830550" y="264545"/>
            <a:ext cx="7482900" cy="412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Eu Te Louvarei</a:t>
            </a:r>
            <a:br>
              <a:rPr lang="pt-BR" sz="3200" dirty="0"/>
            </a:br>
            <a:r>
              <a:rPr lang="pt-BR" sz="32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Com meu coração</a:t>
            </a:r>
            <a:br>
              <a:rPr lang="pt-BR" sz="3200" dirty="0"/>
            </a:br>
            <a:r>
              <a:rPr lang="pt-BR" sz="32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Te exaltarei</a:t>
            </a:r>
            <a:br>
              <a:rPr lang="pt-BR" sz="3200" dirty="0"/>
            </a:br>
            <a:r>
              <a:rPr lang="pt-BR" sz="32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Ó Deus da Salvação</a:t>
            </a:r>
            <a:br>
              <a:rPr lang="pt-BR" sz="3200" dirty="0"/>
            </a:br>
            <a:r>
              <a:rPr lang="pt-BR" sz="32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Te adorarei</a:t>
            </a:r>
            <a:br>
              <a:rPr lang="pt-BR" sz="3200" dirty="0"/>
            </a:br>
            <a:r>
              <a:rPr lang="pt-BR" sz="32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Viverei pra Ti</a:t>
            </a:r>
            <a:br>
              <a:rPr lang="pt-BR" sz="3200" dirty="0"/>
            </a:br>
            <a:r>
              <a:rPr lang="pt-BR" sz="32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Pois eu sei que Tens</a:t>
            </a:r>
            <a:br>
              <a:rPr lang="pt-BR" sz="3200" dirty="0"/>
            </a:br>
            <a:r>
              <a:rPr lang="pt-BR" sz="32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O Melhor pra mim...</a:t>
            </a:r>
            <a:endParaRPr sz="10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436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924AE42-0538-D7BC-5D4A-F268ECF69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2D46848-4C67-D57C-E411-6E5DD46DFCD0}"/>
              </a:ext>
            </a:extLst>
          </p:cNvPr>
          <p:cNvSpPr txBox="1"/>
          <p:nvPr/>
        </p:nvSpPr>
        <p:spPr>
          <a:xfrm>
            <a:off x="4327452" y="1626781"/>
            <a:ext cx="44550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“Ah! Eu amo a Cristo”</a:t>
            </a:r>
          </a:p>
        </p:txBody>
      </p:sp>
    </p:spTree>
    <p:extLst>
      <p:ext uri="{BB962C8B-B14F-4D97-AF65-F5344CB8AC3E}">
        <p14:creationId xmlns:p14="http://schemas.microsoft.com/office/powerpoint/2010/main" val="38808484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830550" y="626052"/>
            <a:ext cx="7482900" cy="313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Ah! Eu amo a Cristo</a:t>
            </a:r>
            <a:br>
              <a:rPr lang="pt-BR" sz="4800" dirty="0"/>
            </a:br>
            <a:r>
              <a:rPr lang="pt-BR" sz="4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Ah! Eu amo a Cristo</a:t>
            </a:r>
            <a:br>
              <a:rPr lang="pt-BR" sz="4800" dirty="0"/>
            </a:br>
            <a:r>
              <a:rPr lang="pt-BR" sz="4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Ah! Eu amo a Cristo</a:t>
            </a:r>
            <a:br>
              <a:rPr lang="pt-BR" sz="4800" dirty="0"/>
            </a:br>
            <a:r>
              <a:rPr lang="pt-BR" sz="4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Porque Ele me salvou</a:t>
            </a:r>
            <a:endParaRPr sz="18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3602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830550" y="0"/>
            <a:ext cx="7482900" cy="46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Você ama a Cristo?</a:t>
            </a:r>
            <a:br>
              <a:rPr lang="pt-BR" sz="4800" dirty="0"/>
            </a:br>
            <a:r>
              <a:rPr lang="pt-BR" sz="4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Porque ama a Cristo?</a:t>
            </a:r>
            <a:br>
              <a:rPr lang="pt-BR" sz="4800" dirty="0"/>
            </a:br>
            <a:r>
              <a:rPr lang="pt-BR" sz="4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Porque Ele me salvou</a:t>
            </a:r>
            <a:br>
              <a:rPr lang="pt-BR" sz="4800" dirty="0"/>
            </a:br>
            <a:r>
              <a:rPr lang="pt-BR" sz="4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Porque Ele me amou</a:t>
            </a:r>
            <a:br>
              <a:rPr lang="pt-BR" sz="4800" dirty="0"/>
            </a:br>
            <a:r>
              <a:rPr lang="pt-BR" sz="4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Porque por mim se entregou Aleluia!</a:t>
            </a:r>
            <a:endParaRPr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9718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924AE42-0538-D7BC-5D4A-F268ECF69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2D46848-4C67-D57C-E411-6E5DD46DFCD0}"/>
              </a:ext>
            </a:extLst>
          </p:cNvPr>
          <p:cNvSpPr txBox="1"/>
          <p:nvPr/>
        </p:nvSpPr>
        <p:spPr>
          <a:xfrm>
            <a:off x="4199860" y="946298"/>
            <a:ext cx="471022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POIS... </a:t>
            </a:r>
          </a:p>
          <a:p>
            <a:pPr algn="ctr"/>
            <a:r>
              <a:rPr lang="pt-BR" sz="44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ELE É A LUZ DO MUNDO</a:t>
            </a:r>
          </a:p>
        </p:txBody>
      </p:sp>
    </p:spTree>
    <p:extLst>
      <p:ext uri="{BB962C8B-B14F-4D97-AF65-F5344CB8AC3E}">
        <p14:creationId xmlns:p14="http://schemas.microsoft.com/office/powerpoint/2010/main" val="39284816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924AE42-0538-D7BC-5D4A-F268ECF69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2D46848-4C67-D57C-E411-6E5DD46DFCD0}"/>
              </a:ext>
            </a:extLst>
          </p:cNvPr>
          <p:cNvSpPr txBox="1"/>
          <p:nvPr/>
        </p:nvSpPr>
        <p:spPr>
          <a:xfrm>
            <a:off x="4444410" y="1106713"/>
            <a:ext cx="41679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Momento  Missionário</a:t>
            </a:r>
          </a:p>
        </p:txBody>
      </p:sp>
    </p:spTree>
    <p:extLst>
      <p:ext uri="{BB962C8B-B14F-4D97-AF65-F5344CB8AC3E}">
        <p14:creationId xmlns:p14="http://schemas.microsoft.com/office/powerpoint/2010/main" val="4612076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E7058F8-FB37-B78F-9D90-363A4CF981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E759D2EE-32C9-443B-41DE-29BD5F0BD2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7145" y="0"/>
            <a:ext cx="5102187" cy="434710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924AE42-0538-D7BC-5D4A-F268ECF69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2D46848-4C67-D57C-E411-6E5DD46DFCD0}"/>
              </a:ext>
            </a:extLst>
          </p:cNvPr>
          <p:cNvSpPr txBox="1"/>
          <p:nvPr/>
        </p:nvSpPr>
        <p:spPr>
          <a:xfrm>
            <a:off x="4316820" y="1224907"/>
            <a:ext cx="4167963" cy="2693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“Eu sou o caminho, a verdade e a vida. Ninguém vem ao Pai, a não ser por mim.” João 14.6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ECD83B0-9B89-1B4C-62CB-72C3347C8F68}"/>
              </a:ext>
            </a:extLst>
          </p:cNvPr>
          <p:cNvSpPr txBox="1"/>
          <p:nvPr/>
        </p:nvSpPr>
        <p:spPr>
          <a:xfrm>
            <a:off x="4316822" y="410481"/>
            <a:ext cx="4167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DIVISA:</a:t>
            </a:r>
          </a:p>
        </p:txBody>
      </p:sp>
    </p:spTree>
    <p:extLst>
      <p:ext uri="{BB962C8B-B14F-4D97-AF65-F5344CB8AC3E}">
        <p14:creationId xmlns:p14="http://schemas.microsoft.com/office/powerpoint/2010/main" val="3385835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4"/>
          <p:cNvSpPr txBox="1"/>
          <p:nvPr/>
        </p:nvSpPr>
        <p:spPr>
          <a:xfrm>
            <a:off x="682900" y="1402125"/>
            <a:ext cx="7482900" cy="24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900" b="1">
                <a:solidFill>
                  <a:srgbClr val="434343"/>
                </a:solidFill>
              </a:rPr>
              <a:t>Em todo Brasil, crianças brincando</a:t>
            </a:r>
            <a:endParaRPr sz="2900" b="1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900" b="1">
                <a:solidFill>
                  <a:srgbClr val="434343"/>
                </a:solidFill>
              </a:rPr>
              <a:t>Sorrindo e cantando vão anunciar</a:t>
            </a:r>
            <a:endParaRPr sz="2900" b="1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900" b="1">
                <a:solidFill>
                  <a:srgbClr val="434343"/>
                </a:solidFill>
              </a:rPr>
              <a:t>Jesus transformou, sim todo o meu ser </a:t>
            </a:r>
            <a:endParaRPr sz="2900" b="1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900" b="1">
                <a:solidFill>
                  <a:srgbClr val="434343"/>
                </a:solidFill>
              </a:rPr>
              <a:t>Alegre eu vou, agora dizer</a:t>
            </a:r>
            <a:endParaRPr sz="2900" b="1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682900" y="2135875"/>
            <a:ext cx="74829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900" b="1">
                <a:solidFill>
                  <a:srgbClr val="434343"/>
                </a:solidFill>
              </a:rPr>
              <a:t>Só Jesus Cristo Salva (4x)</a:t>
            </a:r>
            <a:endParaRPr sz="2900" b="1"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6"/>
          <p:cNvSpPr txBox="1"/>
          <p:nvPr/>
        </p:nvSpPr>
        <p:spPr>
          <a:xfrm>
            <a:off x="682900" y="1402125"/>
            <a:ext cx="7482900" cy="24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900" b="1">
                <a:solidFill>
                  <a:srgbClr val="434343"/>
                </a:solidFill>
              </a:rPr>
              <a:t>Ele é o Caminho e a Verdade</a:t>
            </a:r>
            <a:endParaRPr sz="2900" b="1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900" b="1">
                <a:solidFill>
                  <a:srgbClr val="434343"/>
                </a:solidFill>
              </a:rPr>
              <a:t>Luz na escuridão</a:t>
            </a:r>
            <a:endParaRPr sz="2900" b="1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900" b="1">
                <a:solidFill>
                  <a:srgbClr val="434343"/>
                </a:solidFill>
              </a:rPr>
              <a:t>Água que sacia a nossa sede</a:t>
            </a:r>
            <a:endParaRPr sz="2900" b="1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900" b="1">
                <a:solidFill>
                  <a:srgbClr val="434343"/>
                </a:solidFill>
              </a:rPr>
              <a:t>Pão que alimenta o coração</a:t>
            </a:r>
            <a:endParaRPr sz="2900" b="1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7"/>
          <p:cNvSpPr txBox="1"/>
          <p:nvPr/>
        </p:nvSpPr>
        <p:spPr>
          <a:xfrm>
            <a:off x="682900" y="1809900"/>
            <a:ext cx="7482900" cy="15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900" b="1">
                <a:solidFill>
                  <a:srgbClr val="434343"/>
                </a:solidFill>
              </a:rPr>
              <a:t>Só Jesus Cristo Salva</a:t>
            </a:r>
            <a:endParaRPr sz="2900" b="1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900" b="1">
                <a:solidFill>
                  <a:srgbClr val="434343"/>
                </a:solidFill>
              </a:rPr>
              <a:t>Só Jesus Cristo Salva (4x)</a:t>
            </a:r>
            <a:endParaRPr sz="2900" b="1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924AE42-0538-D7BC-5D4A-F268ECF69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2D46848-4C67-D57C-E411-6E5DD46DFCD0}"/>
              </a:ext>
            </a:extLst>
          </p:cNvPr>
          <p:cNvSpPr txBox="1"/>
          <p:nvPr/>
        </p:nvSpPr>
        <p:spPr>
          <a:xfrm>
            <a:off x="4444410" y="1106713"/>
            <a:ext cx="416796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Peça:</a:t>
            </a:r>
          </a:p>
          <a:p>
            <a:pPr algn="ctr"/>
            <a:r>
              <a:rPr lang="pt-BR" sz="4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“Luz para </a:t>
            </a:r>
          </a:p>
          <a:p>
            <a:pPr algn="ctr"/>
            <a:r>
              <a:rPr lang="pt-BR" sz="4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o Brasil”</a:t>
            </a:r>
          </a:p>
        </p:txBody>
      </p:sp>
    </p:spTree>
    <p:extLst>
      <p:ext uri="{BB962C8B-B14F-4D97-AF65-F5344CB8AC3E}">
        <p14:creationId xmlns:p14="http://schemas.microsoft.com/office/powerpoint/2010/main" val="848331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924AE42-0538-D7BC-5D4A-F268ECF69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2D46848-4C67-D57C-E411-6E5DD46DFCD0}"/>
              </a:ext>
            </a:extLst>
          </p:cNvPr>
          <p:cNvSpPr txBox="1"/>
          <p:nvPr/>
        </p:nvSpPr>
        <p:spPr>
          <a:xfrm>
            <a:off x="4040372" y="1085448"/>
            <a:ext cx="49760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“Brilhando, Brilhando”</a:t>
            </a:r>
          </a:p>
        </p:txBody>
      </p:sp>
    </p:spTree>
    <p:extLst>
      <p:ext uri="{BB962C8B-B14F-4D97-AF65-F5344CB8AC3E}">
        <p14:creationId xmlns:p14="http://schemas.microsoft.com/office/powerpoint/2010/main" val="38533019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830550" y="382772"/>
            <a:ext cx="7482900" cy="313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pt-BR" sz="4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Vejo no céu resplendente</a:t>
            </a:r>
            <a:br>
              <a:rPr lang="pt-BR" sz="4800" dirty="0"/>
            </a:br>
            <a:r>
              <a:rPr lang="pt-BR" sz="4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Do sol a clara luz;</a:t>
            </a:r>
            <a:br>
              <a:rPr lang="pt-BR" sz="4800" dirty="0"/>
            </a:br>
            <a:r>
              <a:rPr lang="pt-BR" sz="4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Quero viver tão-somente</a:t>
            </a:r>
            <a:br>
              <a:rPr lang="pt-BR" sz="4800" dirty="0"/>
            </a:br>
            <a:r>
              <a:rPr lang="pt-BR" sz="4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Brilhando por Jesus.</a:t>
            </a:r>
            <a:endParaRPr sz="1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9912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830550" y="382772"/>
            <a:ext cx="7482900" cy="313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pt-BR" sz="4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Brilhando, brilhando,</a:t>
            </a:r>
            <a:br>
              <a:rPr lang="pt-BR" sz="4800" dirty="0"/>
            </a:br>
            <a:r>
              <a:rPr lang="pt-BR" sz="4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Quero brilhar como a luz!</a:t>
            </a:r>
            <a:br>
              <a:rPr lang="pt-BR" sz="4800" dirty="0"/>
            </a:br>
            <a:r>
              <a:rPr lang="pt-BR" sz="4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Brilhando, brilhando,</a:t>
            </a:r>
            <a:br>
              <a:rPr lang="pt-BR" sz="4800" dirty="0"/>
            </a:br>
            <a:r>
              <a:rPr lang="pt-BR" sz="4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Sempre brilhar por Jesus!</a:t>
            </a:r>
            <a:endParaRPr sz="1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8092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830550" y="606055"/>
            <a:ext cx="7482900" cy="2893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pt-BR" sz="44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Eu quero em tudo exaltá-lo,</a:t>
            </a:r>
            <a:br>
              <a:rPr lang="pt-BR" sz="4400" dirty="0"/>
            </a:br>
            <a:r>
              <a:rPr lang="pt-BR" sz="44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Na escola e no estudar;</a:t>
            </a:r>
            <a:br>
              <a:rPr lang="pt-BR" sz="4400" dirty="0"/>
            </a:br>
            <a:r>
              <a:rPr lang="pt-BR" sz="44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Nunca também olvidá-lo</a:t>
            </a:r>
            <a:br>
              <a:rPr lang="pt-BR" sz="4400" dirty="0"/>
            </a:br>
            <a:r>
              <a:rPr lang="pt-BR" sz="44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Em casa e no brincar.</a:t>
            </a:r>
            <a:endParaRPr sz="1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5842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830550" y="382772"/>
            <a:ext cx="7482900" cy="313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pt-BR" sz="4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Brilhando, brilhando,</a:t>
            </a:r>
            <a:br>
              <a:rPr lang="pt-BR" sz="4800" dirty="0"/>
            </a:br>
            <a:r>
              <a:rPr lang="pt-BR" sz="4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Quero brilhar como a luz!</a:t>
            </a:r>
            <a:br>
              <a:rPr lang="pt-BR" sz="4800" dirty="0"/>
            </a:br>
            <a:r>
              <a:rPr lang="pt-BR" sz="4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Brilhando, brilhando,</a:t>
            </a:r>
            <a:br>
              <a:rPr lang="pt-BR" sz="4800" dirty="0"/>
            </a:br>
            <a:r>
              <a:rPr lang="pt-BR" sz="4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Sempre brilhar por Jesus!</a:t>
            </a:r>
            <a:endParaRPr sz="1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3583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830550" y="606055"/>
            <a:ext cx="7482900" cy="2893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pt-BR" sz="44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Com um viver diligente,</a:t>
            </a:r>
            <a:br>
              <a:rPr lang="pt-BR" sz="4400" dirty="0"/>
            </a:br>
            <a:r>
              <a:rPr lang="pt-BR" sz="44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Assim me quer Jesus;</a:t>
            </a:r>
            <a:br>
              <a:rPr lang="pt-BR" sz="4400" dirty="0"/>
            </a:br>
            <a:r>
              <a:rPr lang="pt-BR" sz="44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Sempre com rosto contente,</a:t>
            </a:r>
            <a:br>
              <a:rPr lang="pt-BR" sz="4400" dirty="0"/>
            </a:br>
            <a:r>
              <a:rPr lang="pt-BR" sz="44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Brilhando como a luz.</a:t>
            </a:r>
            <a:endParaRPr sz="1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6144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830550" y="382772"/>
            <a:ext cx="7482900" cy="313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pt-BR" sz="4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Brilhando, brilhando,</a:t>
            </a:r>
            <a:br>
              <a:rPr lang="pt-BR" sz="4800" dirty="0"/>
            </a:br>
            <a:r>
              <a:rPr lang="pt-BR" sz="4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Quero brilhar como a luz!</a:t>
            </a:r>
            <a:br>
              <a:rPr lang="pt-BR" sz="4800" dirty="0"/>
            </a:br>
            <a:r>
              <a:rPr lang="pt-BR" sz="4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Brilhando, brilhando,</a:t>
            </a:r>
            <a:br>
              <a:rPr lang="pt-BR" sz="4800" dirty="0"/>
            </a:br>
            <a:r>
              <a:rPr lang="pt-BR" sz="4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Sempre brilhar por Jesus!</a:t>
            </a:r>
            <a:endParaRPr sz="1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231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830550" y="606055"/>
            <a:ext cx="7482900" cy="313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pt-BR" sz="4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Do feio e triste pecado,</a:t>
            </a:r>
            <a:br>
              <a:rPr lang="pt-BR" sz="4800" dirty="0"/>
            </a:br>
            <a:r>
              <a:rPr lang="pt-BR" sz="4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Senhor, vem-me guardar;</a:t>
            </a:r>
            <a:br>
              <a:rPr lang="pt-BR" sz="4800" dirty="0"/>
            </a:br>
            <a:r>
              <a:rPr lang="pt-BR" sz="4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Sempre por ti amparado</a:t>
            </a:r>
            <a:br>
              <a:rPr lang="pt-BR" sz="4800" dirty="0"/>
            </a:br>
            <a:r>
              <a:rPr lang="pt-BR" sz="4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Desejo, ó Deus, andar.</a:t>
            </a:r>
            <a:endParaRPr sz="1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431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830550" y="382772"/>
            <a:ext cx="7482900" cy="313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pt-BR" sz="4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Brilhando, brilhando,</a:t>
            </a:r>
            <a:br>
              <a:rPr lang="pt-BR" sz="4800" dirty="0"/>
            </a:br>
            <a:r>
              <a:rPr lang="pt-BR" sz="4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Quero brilhar como a luz!</a:t>
            </a:r>
            <a:br>
              <a:rPr lang="pt-BR" sz="4800" dirty="0"/>
            </a:br>
            <a:r>
              <a:rPr lang="pt-BR" sz="4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Brilhando, brilhando,</a:t>
            </a:r>
            <a:br>
              <a:rPr lang="pt-BR" sz="4800" dirty="0"/>
            </a:br>
            <a:r>
              <a:rPr lang="pt-BR" sz="4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Sempre brilhar por Jesus!</a:t>
            </a:r>
            <a:endParaRPr sz="1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5251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830550" y="606055"/>
            <a:ext cx="7482900" cy="313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pt-BR" sz="4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Se esta é a tua vontade,</a:t>
            </a:r>
            <a:br>
              <a:rPr lang="pt-BR" sz="4800" dirty="0"/>
            </a:br>
            <a:r>
              <a:rPr lang="pt-BR" sz="4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Brilhando viverei,</a:t>
            </a:r>
            <a:br>
              <a:rPr lang="pt-BR" sz="4800" dirty="0"/>
            </a:br>
            <a:r>
              <a:rPr lang="pt-BR" sz="4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E pela tua bondade</a:t>
            </a:r>
            <a:br>
              <a:rPr lang="pt-BR" sz="4800" dirty="0"/>
            </a:br>
            <a:r>
              <a:rPr lang="pt-BR" sz="4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Ao lindo céu irei.</a:t>
            </a:r>
            <a:endParaRPr sz="1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7786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830550" y="382772"/>
            <a:ext cx="7482900" cy="313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pt-BR" sz="4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Brilhando, brilhando,</a:t>
            </a:r>
            <a:br>
              <a:rPr lang="pt-BR" sz="4800" dirty="0"/>
            </a:br>
            <a:r>
              <a:rPr lang="pt-BR" sz="4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Quero brilhar como a luz!</a:t>
            </a:r>
            <a:br>
              <a:rPr lang="pt-BR" sz="4800" dirty="0"/>
            </a:br>
            <a:r>
              <a:rPr lang="pt-BR" sz="4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Brilhando, brilhando,</a:t>
            </a:r>
            <a:br>
              <a:rPr lang="pt-BR" sz="4800" dirty="0"/>
            </a:br>
            <a:r>
              <a:rPr lang="pt-BR" sz="4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Sempre brilhar por Jesus!</a:t>
            </a:r>
            <a:endParaRPr sz="1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9911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924AE42-0538-D7BC-5D4A-F268ECF69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2D46848-4C67-D57C-E411-6E5DD46DFCD0}"/>
              </a:ext>
            </a:extLst>
          </p:cNvPr>
          <p:cNvSpPr txBox="1"/>
          <p:nvPr/>
        </p:nvSpPr>
        <p:spPr>
          <a:xfrm>
            <a:off x="4167963" y="946298"/>
            <a:ext cx="471022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Pois...</a:t>
            </a:r>
          </a:p>
          <a:p>
            <a:pPr algn="ctr"/>
            <a:r>
              <a:rPr lang="pt-BR" sz="44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ELE É O PÃO DA VIDA</a:t>
            </a:r>
          </a:p>
        </p:txBody>
      </p:sp>
    </p:spTree>
    <p:extLst>
      <p:ext uri="{BB962C8B-B14F-4D97-AF65-F5344CB8AC3E}">
        <p14:creationId xmlns:p14="http://schemas.microsoft.com/office/powerpoint/2010/main" val="29542434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924AE42-0538-D7BC-5D4A-F268ECF69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2D46848-4C67-D57C-E411-6E5DD46DFCD0}"/>
              </a:ext>
            </a:extLst>
          </p:cNvPr>
          <p:cNvSpPr txBox="1"/>
          <p:nvPr/>
        </p:nvSpPr>
        <p:spPr>
          <a:xfrm>
            <a:off x="4465676" y="702676"/>
            <a:ext cx="416796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Momento de entrega de bens, vidas e talentos</a:t>
            </a:r>
          </a:p>
        </p:txBody>
      </p:sp>
    </p:spTree>
    <p:extLst>
      <p:ext uri="{BB962C8B-B14F-4D97-AF65-F5344CB8AC3E}">
        <p14:creationId xmlns:p14="http://schemas.microsoft.com/office/powerpoint/2010/main" val="9701601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924AE42-0538-D7BC-5D4A-F268ECF69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2D46848-4C67-D57C-E411-6E5DD46DFCD0}"/>
              </a:ext>
            </a:extLst>
          </p:cNvPr>
          <p:cNvSpPr txBox="1"/>
          <p:nvPr/>
        </p:nvSpPr>
        <p:spPr>
          <a:xfrm>
            <a:off x="4465676" y="702676"/>
            <a:ext cx="41679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Momento de intercessão</a:t>
            </a:r>
          </a:p>
        </p:txBody>
      </p:sp>
    </p:spTree>
    <p:extLst>
      <p:ext uri="{BB962C8B-B14F-4D97-AF65-F5344CB8AC3E}">
        <p14:creationId xmlns:p14="http://schemas.microsoft.com/office/powerpoint/2010/main" val="16844061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924AE42-0538-D7BC-5D4A-F268ECF69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2D46848-4C67-D57C-E411-6E5DD46DFCD0}"/>
              </a:ext>
            </a:extLst>
          </p:cNvPr>
          <p:cNvSpPr txBox="1"/>
          <p:nvPr/>
        </p:nvSpPr>
        <p:spPr>
          <a:xfrm>
            <a:off x="4040372" y="1085448"/>
            <a:ext cx="497603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Mensagem</a:t>
            </a:r>
          </a:p>
          <a:p>
            <a:pPr algn="ctr"/>
            <a:r>
              <a:rPr lang="pt-BR" sz="4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Musical</a:t>
            </a:r>
          </a:p>
          <a:p>
            <a:pPr algn="ctr"/>
            <a:r>
              <a:rPr lang="pt-BR" sz="4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“Fala, Senhor”</a:t>
            </a:r>
          </a:p>
        </p:txBody>
      </p:sp>
    </p:spTree>
    <p:extLst>
      <p:ext uri="{BB962C8B-B14F-4D97-AF65-F5344CB8AC3E}">
        <p14:creationId xmlns:p14="http://schemas.microsoft.com/office/powerpoint/2010/main" val="18732461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830545" y="0"/>
            <a:ext cx="7482900" cy="4339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pt-BR" sz="5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Fala, fala Senhor</a:t>
            </a:r>
            <a:br>
              <a:rPr lang="pt-BR" sz="5400" dirty="0"/>
            </a:br>
            <a:r>
              <a:rPr lang="pt-BR" sz="5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Fala, fala Senhor</a:t>
            </a:r>
            <a:br>
              <a:rPr lang="pt-BR" sz="5400" dirty="0"/>
            </a:br>
            <a:r>
              <a:rPr lang="pt-BR" sz="5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Eu quero te ouvir</a:t>
            </a:r>
            <a:br>
              <a:rPr lang="pt-BR" sz="5400" dirty="0"/>
            </a:br>
            <a:r>
              <a:rPr lang="pt-BR" sz="5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Estou aqui</a:t>
            </a:r>
            <a:br>
              <a:rPr lang="pt-BR" sz="5400" dirty="0"/>
            </a:br>
            <a:r>
              <a:rPr lang="pt-BR" sz="5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Fala comigo, Senhor!</a:t>
            </a:r>
            <a:endParaRPr sz="1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54907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830550" y="372140"/>
            <a:ext cx="7482900" cy="313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pt-BR" sz="4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Sou teu servo</a:t>
            </a:r>
            <a:br>
              <a:rPr lang="pt-BR" sz="4800" dirty="0"/>
            </a:br>
            <a:r>
              <a:rPr lang="pt-BR" sz="4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Quero obedecer Tua voz</a:t>
            </a:r>
            <a:br>
              <a:rPr lang="pt-BR" sz="4800" dirty="0"/>
            </a:br>
            <a:r>
              <a:rPr lang="pt-BR" sz="4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Teu amigo</a:t>
            </a:r>
            <a:br>
              <a:rPr lang="pt-BR" sz="4800" dirty="0"/>
            </a:br>
            <a:r>
              <a:rPr lang="pt-BR" sz="4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Fala comigo, Senhor!</a:t>
            </a:r>
            <a:endParaRPr sz="1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5544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830545" y="0"/>
            <a:ext cx="7482900" cy="4339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pt-BR" sz="5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Fala, fala Senhor</a:t>
            </a:r>
            <a:br>
              <a:rPr lang="pt-BR" sz="5400" dirty="0"/>
            </a:br>
            <a:r>
              <a:rPr lang="pt-BR" sz="5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Fala, fala Senhor</a:t>
            </a:r>
            <a:br>
              <a:rPr lang="pt-BR" sz="5400" dirty="0"/>
            </a:br>
            <a:r>
              <a:rPr lang="pt-BR" sz="5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Eu quero te ouvir</a:t>
            </a:r>
            <a:br>
              <a:rPr lang="pt-BR" sz="5400" dirty="0"/>
            </a:br>
            <a:r>
              <a:rPr lang="pt-BR" sz="5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Estou aqui</a:t>
            </a:r>
            <a:br>
              <a:rPr lang="pt-BR" sz="5400" dirty="0"/>
            </a:br>
            <a:r>
              <a:rPr lang="pt-BR" sz="5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Fala comigo, Senhor!</a:t>
            </a:r>
            <a:endParaRPr sz="1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0633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606056" y="648586"/>
            <a:ext cx="7814930" cy="313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pt-BR" sz="4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Teus segredos</a:t>
            </a:r>
            <a:br>
              <a:rPr lang="pt-BR" sz="4800" dirty="0"/>
            </a:br>
            <a:r>
              <a:rPr lang="pt-BR" sz="4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O que está em teu coração</a:t>
            </a:r>
            <a:br>
              <a:rPr lang="pt-BR" sz="4800" dirty="0"/>
            </a:br>
            <a:r>
              <a:rPr lang="pt-BR" sz="4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Tua palavra</a:t>
            </a:r>
            <a:br>
              <a:rPr lang="pt-BR" sz="4800" dirty="0"/>
            </a:br>
            <a:r>
              <a:rPr lang="pt-BR" sz="4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Fala comigo, Senhor!</a:t>
            </a:r>
            <a:endParaRPr sz="2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5874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830545" y="191386"/>
            <a:ext cx="7482900" cy="3877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pt-BR" sz="4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Fala, Senhor</a:t>
            </a:r>
            <a:br>
              <a:rPr lang="pt-BR" sz="4800" dirty="0"/>
            </a:br>
            <a:r>
              <a:rPr lang="pt-BR" sz="4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Pois teu servo está ouvindo</a:t>
            </a:r>
            <a:br>
              <a:rPr lang="pt-BR" sz="4800" dirty="0"/>
            </a:br>
            <a:r>
              <a:rPr lang="pt-BR" sz="4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Fala, Senhor</a:t>
            </a:r>
            <a:br>
              <a:rPr lang="pt-BR" sz="4800" dirty="0"/>
            </a:br>
            <a:r>
              <a:rPr lang="pt-BR" sz="4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Quero ser o teu amigo</a:t>
            </a:r>
            <a:endParaRPr sz="1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02502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830550" y="627320"/>
            <a:ext cx="7482900" cy="2677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pt-BR" sz="5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Fala, Senhor, porque</a:t>
            </a:r>
            <a:br>
              <a:rPr lang="pt-BR" sz="5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</a:br>
            <a:r>
              <a:rPr lang="pt-BR" sz="5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O teu servo está ouvindo</a:t>
            </a:r>
          </a:p>
        </p:txBody>
      </p:sp>
    </p:spTree>
    <p:extLst>
      <p:ext uri="{BB962C8B-B14F-4D97-AF65-F5344CB8AC3E}">
        <p14:creationId xmlns:p14="http://schemas.microsoft.com/office/powerpoint/2010/main" val="220773164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648587" y="531628"/>
            <a:ext cx="8016948" cy="313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pt-BR" sz="4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Fala, Senhor</a:t>
            </a:r>
            <a:br>
              <a:rPr lang="pt-BR" sz="4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</a:br>
            <a:r>
              <a:rPr lang="pt-BR" sz="4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Pois teu servo está ouvindo</a:t>
            </a:r>
            <a:br>
              <a:rPr lang="pt-BR" sz="4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</a:br>
            <a:r>
              <a:rPr lang="pt-BR" sz="4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Fala, Senhor</a:t>
            </a:r>
            <a:br>
              <a:rPr lang="pt-BR" sz="4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</a:br>
            <a:r>
              <a:rPr lang="pt-BR" sz="4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Quero ser o teu amigo</a:t>
            </a:r>
          </a:p>
        </p:txBody>
      </p:sp>
    </p:spTree>
    <p:extLst>
      <p:ext uri="{BB962C8B-B14F-4D97-AF65-F5344CB8AC3E}">
        <p14:creationId xmlns:p14="http://schemas.microsoft.com/office/powerpoint/2010/main" val="20322079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924AE42-0538-D7BC-5D4A-F268ECF69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2D46848-4C67-D57C-E411-6E5DD46DFCD0}"/>
              </a:ext>
            </a:extLst>
          </p:cNvPr>
          <p:cNvSpPr txBox="1"/>
          <p:nvPr/>
        </p:nvSpPr>
        <p:spPr>
          <a:xfrm>
            <a:off x="4167963" y="946298"/>
            <a:ext cx="471022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Pois...</a:t>
            </a:r>
          </a:p>
          <a:p>
            <a:pPr algn="ctr"/>
            <a:r>
              <a:rPr lang="pt-BR" sz="44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ELE É A VIDEIRA VERDADEIRA</a:t>
            </a:r>
          </a:p>
        </p:txBody>
      </p:sp>
    </p:spTree>
    <p:extLst>
      <p:ext uri="{BB962C8B-B14F-4D97-AF65-F5344CB8AC3E}">
        <p14:creationId xmlns:p14="http://schemas.microsoft.com/office/powerpoint/2010/main" val="22924964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924AE42-0538-D7BC-5D4A-F268ECF69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2D46848-4C67-D57C-E411-6E5DD46DFCD0}"/>
              </a:ext>
            </a:extLst>
          </p:cNvPr>
          <p:cNvSpPr txBox="1"/>
          <p:nvPr/>
        </p:nvSpPr>
        <p:spPr>
          <a:xfrm>
            <a:off x="4444410" y="1106713"/>
            <a:ext cx="416796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Mensagem</a:t>
            </a:r>
          </a:p>
          <a:p>
            <a:pPr algn="ctr"/>
            <a:endParaRPr lang="pt-BR" sz="28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Cooper Black" panose="0208090404030B020404" pitchFamily="18" charset="0"/>
            </a:endParaRPr>
          </a:p>
          <a:p>
            <a:pPr algn="ctr"/>
            <a:r>
              <a:rPr lang="pt-BR" sz="2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“Jesus Cristo, a videira verdadeira” (João 5.1-7)</a:t>
            </a:r>
          </a:p>
        </p:txBody>
      </p:sp>
    </p:spTree>
    <p:extLst>
      <p:ext uri="{BB962C8B-B14F-4D97-AF65-F5344CB8AC3E}">
        <p14:creationId xmlns:p14="http://schemas.microsoft.com/office/powerpoint/2010/main" val="28661521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924AE42-0538-D7BC-5D4A-F268ECF69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2D46848-4C67-D57C-E411-6E5DD46DFCD0}"/>
              </a:ext>
            </a:extLst>
          </p:cNvPr>
          <p:cNvSpPr txBox="1"/>
          <p:nvPr/>
        </p:nvSpPr>
        <p:spPr>
          <a:xfrm>
            <a:off x="4444410" y="1106713"/>
            <a:ext cx="416796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Ações para Alcançar o Alvo</a:t>
            </a:r>
            <a:endParaRPr lang="pt-BR" sz="28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5731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924AE42-0538-D7BC-5D4A-F268ECF69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2D46848-4C67-D57C-E411-6E5DD46DFCD0}"/>
              </a:ext>
            </a:extLst>
          </p:cNvPr>
          <p:cNvSpPr txBox="1"/>
          <p:nvPr/>
        </p:nvSpPr>
        <p:spPr>
          <a:xfrm>
            <a:off x="4444410" y="1106713"/>
            <a:ext cx="41679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“Quero te Obedecer”</a:t>
            </a:r>
          </a:p>
        </p:txBody>
      </p:sp>
    </p:spTree>
    <p:extLst>
      <p:ext uri="{BB962C8B-B14F-4D97-AF65-F5344CB8AC3E}">
        <p14:creationId xmlns:p14="http://schemas.microsoft.com/office/powerpoint/2010/main" val="272781527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830545" y="148855"/>
            <a:ext cx="7482900" cy="3877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pt-BR" sz="40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Nova criatura sou</a:t>
            </a:r>
            <a:br>
              <a:rPr lang="pt-BR" sz="40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</a:br>
            <a:r>
              <a:rPr lang="pt-BR" sz="40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Teu sangue me lavou</a:t>
            </a:r>
            <a:br>
              <a:rPr lang="pt-BR" sz="40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</a:br>
            <a:r>
              <a:rPr lang="pt-BR" sz="40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Tenho vestes de louvor</a:t>
            </a:r>
            <a:br>
              <a:rPr lang="pt-BR" sz="40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</a:br>
            <a:r>
              <a:rPr lang="pt-BR" sz="40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Minha vida restaurou</a:t>
            </a:r>
          </a:p>
          <a:p>
            <a:pPr algn="ctr"/>
            <a:r>
              <a:rPr lang="pt-BR" sz="40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Me tira do vale de ossos secos</a:t>
            </a:r>
            <a:br>
              <a:rPr lang="pt-BR" sz="40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</a:br>
            <a:r>
              <a:rPr lang="pt-BR" sz="40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Me leva a pastos verdejantes</a:t>
            </a:r>
          </a:p>
        </p:txBody>
      </p:sp>
    </p:spTree>
    <p:extLst>
      <p:ext uri="{BB962C8B-B14F-4D97-AF65-F5344CB8AC3E}">
        <p14:creationId xmlns:p14="http://schemas.microsoft.com/office/powerpoint/2010/main" val="52942938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830545" y="0"/>
            <a:ext cx="7482900" cy="46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Eu quero Te obedecer</a:t>
            </a:r>
            <a:b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</a:b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Te obedecer</a:t>
            </a:r>
            <a:b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</a:b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Teus mandamentos</a:t>
            </a:r>
            <a:b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</a:b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São mais doces do que o mel</a:t>
            </a:r>
          </a:p>
          <a:p>
            <a:pPr algn="ctr"/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Eu quero Te obedecer</a:t>
            </a:r>
            <a:b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</a:b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Te obedecer</a:t>
            </a:r>
            <a:b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</a:b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Tua palavra</a:t>
            </a:r>
            <a:b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</a:b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Me leva à Tua vontade</a:t>
            </a:r>
          </a:p>
        </p:txBody>
      </p:sp>
    </p:spTree>
    <p:extLst>
      <p:ext uri="{BB962C8B-B14F-4D97-AF65-F5344CB8AC3E}">
        <p14:creationId xmlns:p14="http://schemas.microsoft.com/office/powerpoint/2010/main" val="46100219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924AE42-0538-D7BC-5D4A-F268ECF69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2D46848-4C67-D57C-E411-6E5DD46DFCD0}"/>
              </a:ext>
            </a:extLst>
          </p:cNvPr>
          <p:cNvSpPr txBox="1"/>
          <p:nvPr/>
        </p:nvSpPr>
        <p:spPr>
          <a:xfrm>
            <a:off x="4210494" y="1627709"/>
            <a:ext cx="46995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Oração Final</a:t>
            </a:r>
            <a:endParaRPr lang="pt-BR" sz="48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210231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895</Words>
  <Application>Microsoft Office PowerPoint</Application>
  <PresentationFormat>Apresentação na tela (16:9)</PresentationFormat>
  <Paragraphs>74</Paragraphs>
  <Slides>53</Slides>
  <Notes>53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53</vt:i4>
      </vt:variant>
    </vt:vector>
  </HeadingPairs>
  <TitlesOfParts>
    <vt:vector size="57" baseType="lpstr">
      <vt:lpstr>Arial</vt:lpstr>
      <vt:lpstr>Arial</vt:lpstr>
      <vt:lpstr>Cooper Black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Silvana Santos Pereira Martines</cp:lastModifiedBy>
  <cp:revision>14</cp:revision>
  <dcterms:modified xsi:type="dcterms:W3CDTF">2022-08-11T17:13:50Z</dcterms:modified>
</cp:coreProperties>
</file>