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7"/>
  </p:notesMasterIdLst>
  <p:sldIdLst>
    <p:sldId id="256" r:id="rId2"/>
    <p:sldId id="257" r:id="rId3"/>
    <p:sldId id="261" r:id="rId4"/>
    <p:sldId id="262" r:id="rId5"/>
    <p:sldId id="263" r:id="rId6"/>
    <p:sldId id="272" r:id="rId7"/>
    <p:sldId id="258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3" r:id="rId17"/>
    <p:sldId id="274" r:id="rId18"/>
    <p:sldId id="275" r:id="rId19"/>
    <p:sldId id="277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79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8601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827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4434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3455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2539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5522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9086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6105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5010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7728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145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3757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3248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5345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76733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1210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59189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7211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60725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46022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66979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54504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14222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931496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59291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3818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43611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33738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13894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45283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18793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70162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76407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6737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84736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4657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07579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26902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5351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683602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43328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79080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7342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99977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054884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359923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811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48717" y="1318438"/>
            <a:ext cx="41679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CULTO DE ABERTURA DA CAMPANHA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E7058F8-FB37-B78F-9D90-363A4CF98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759D2EE-32C9-443B-41DE-29BD5F0BD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7145" y="0"/>
            <a:ext cx="5102187" cy="43471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38085" y="1467293"/>
            <a:ext cx="4167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ORAÇÃO DE GRATIDÃO</a:t>
            </a:r>
          </a:p>
        </p:txBody>
      </p:sp>
    </p:spTree>
    <p:extLst>
      <p:ext uri="{BB962C8B-B14F-4D97-AF65-F5344CB8AC3E}">
        <p14:creationId xmlns:p14="http://schemas.microsoft.com/office/powerpoint/2010/main" val="2264950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16820" y="1224907"/>
            <a:ext cx="4167963" cy="2693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“Eu sou o caminho, a verdade e a vida. Ninguém vem ao Pai, a não ser por mim.” João 14.6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ECD83B0-9B89-1B4C-62CB-72C3347C8F68}"/>
              </a:ext>
            </a:extLst>
          </p:cNvPr>
          <p:cNvSpPr txBox="1"/>
          <p:nvPr/>
        </p:nvSpPr>
        <p:spPr>
          <a:xfrm>
            <a:off x="4242391" y="410481"/>
            <a:ext cx="416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DIVISA:</a:t>
            </a:r>
          </a:p>
        </p:txBody>
      </p:sp>
    </p:spTree>
    <p:extLst>
      <p:ext uri="{BB962C8B-B14F-4D97-AF65-F5344CB8AC3E}">
        <p14:creationId xmlns:p14="http://schemas.microsoft.com/office/powerpoint/2010/main" val="338583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59350" y="1626782"/>
            <a:ext cx="416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CÂNTICOS</a:t>
            </a:r>
          </a:p>
        </p:txBody>
      </p:sp>
    </p:spTree>
    <p:extLst>
      <p:ext uri="{BB962C8B-B14F-4D97-AF65-F5344CB8AC3E}">
        <p14:creationId xmlns:p14="http://schemas.microsoft.com/office/powerpoint/2010/main" val="541102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040374" y="1702135"/>
            <a:ext cx="49973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RESTAURADOS</a:t>
            </a:r>
          </a:p>
        </p:txBody>
      </p:sp>
    </p:spTree>
    <p:extLst>
      <p:ext uri="{BB962C8B-B14F-4D97-AF65-F5344CB8AC3E}">
        <p14:creationId xmlns:p14="http://schemas.microsoft.com/office/powerpoint/2010/main" val="3164649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5" y="976926"/>
            <a:ext cx="7482900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sou uma obra de arte</a:t>
            </a:r>
            <a:br>
              <a:rPr lang="pt-BR" sz="4000" dirty="0"/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Planejado em cada detalhe</a:t>
            </a:r>
            <a:br>
              <a:rPr lang="pt-BR" sz="4000" dirty="0"/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Deus me fez com tanto amor</a:t>
            </a:r>
            <a:br>
              <a:rPr lang="pt-BR" sz="4000" dirty="0"/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À sua imagem eu sou</a:t>
            </a:r>
            <a:endParaRPr sz="2900" b="1" dirty="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14798" y="519726"/>
            <a:ext cx="7482900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você conhece a história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 sabe que o mal quis destruir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 beleza e perfeição que Deus criou em mim</a:t>
            </a:r>
            <a:endParaRPr sz="28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700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36063" y="0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Restaurado no amor de Cristo, então curado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não quero mais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estar quebrado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Se por Ele eu posso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ser transformado</a:t>
            </a:r>
            <a:endParaRPr sz="20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86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5" y="976926"/>
            <a:ext cx="7482900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sou uma obra de arte</a:t>
            </a:r>
            <a:br>
              <a:rPr lang="pt-BR" sz="4000" dirty="0"/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Planejado em cada detalhe</a:t>
            </a:r>
            <a:br>
              <a:rPr lang="pt-BR" sz="4000" dirty="0"/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Deus me fez com tanto amor</a:t>
            </a:r>
            <a:br>
              <a:rPr lang="pt-BR" sz="4000" dirty="0"/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À sua imagem eu sou</a:t>
            </a:r>
            <a:endParaRPr sz="29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948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5" y="105056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você conhece a história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 sabe que o mal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venceu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Fui manchado e quebrado, mas na cruz meu Jesus morreu e fui restaurado</a:t>
            </a:r>
            <a:endParaRPr sz="20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984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6" y="0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Restaurado no amor de Cristo, então curado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não quero mais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estar quebrado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Se por Ele eu posso ser transformado</a:t>
            </a:r>
            <a:endParaRPr sz="20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818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6" y="0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Restaurados no amor de Cristo, então curados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queremos mais estar quebrados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Se por Ele somos nós transformados</a:t>
            </a:r>
            <a:endParaRPr sz="16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46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6" y="0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Restaurados no amor de Cristo, então curados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queremos mais estar quebrados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Se por Ele somos nós transformados</a:t>
            </a:r>
            <a:endParaRPr sz="16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615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25431" y="499731"/>
            <a:ext cx="7482900" cy="289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sou uma obra de arte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Planejado em cada detalhe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 refez com tanto amor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À Sua imagem eu sou</a:t>
            </a:r>
            <a:endParaRPr sz="12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1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316818" y="1376161"/>
            <a:ext cx="41679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Um Deus grandão!</a:t>
            </a:r>
          </a:p>
        </p:txBody>
      </p:sp>
    </p:spTree>
    <p:extLst>
      <p:ext uri="{BB962C8B-B14F-4D97-AF65-F5344CB8AC3E}">
        <p14:creationId xmlns:p14="http://schemas.microsoft.com/office/powerpoint/2010/main" val="1297121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25431" y="499731"/>
            <a:ext cx="74829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Meu coração é tão pequenininho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cabe dentro dele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um Deus grandão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Meu coração é tão pequenininho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cabe dentro dele um Deus grandão</a:t>
            </a:r>
            <a:endParaRPr sz="9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170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25431" y="499731"/>
            <a:ext cx="7482900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 Deus que criou a terra e o mar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Que desenhou o céu,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as estrelas a brilhar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Pois Ele é Deus todo Poderoso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escolheu morar dentro do meu</a:t>
            </a:r>
            <a:endParaRPr sz="7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476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25431" y="499731"/>
            <a:ext cx="74829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Meu coração é tão pequenininho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cabe dentro dele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um Deus grandão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Meu coração é tão pequenininho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cabe dentro dele um Deus grandão</a:t>
            </a:r>
            <a:endParaRPr sz="9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39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25431" y="499731"/>
            <a:ext cx="74829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 Deus que criou os animais e as plantas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Os rios e as montanhas apenas com sua voz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Pois Ele é Deus todo Poderoso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escolheu morar dentro do meu</a:t>
            </a:r>
            <a:endParaRPr sz="5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058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25431" y="499731"/>
            <a:ext cx="74829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Meu coração é tão pequenininho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cabe dentro dele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um Deus grandão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Meu coração é tão pequenininho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cabe dentro dele um Deus grandão</a:t>
            </a:r>
            <a:endParaRPr sz="9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005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180754"/>
            <a:ext cx="7482900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Esse é o Deus que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me deixa sozinho não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 com o seu carinho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está a me guardar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Pois Ele é Deus todo Poderoso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escolheu morar dentro do meu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escolheu morar dentro do meu</a:t>
            </a:r>
            <a:endParaRPr sz="3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30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25431" y="499731"/>
            <a:ext cx="74829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Meu coração é tão pequenininho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cabe dentro dele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um Deus grandão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Meu coração é tão pequenininho</a:t>
            </a:r>
            <a:br>
              <a:rPr lang="pt-BR" sz="3600" dirty="0"/>
            </a:br>
            <a:r>
              <a:rPr lang="pt-BR" sz="3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cabe dentro dele um Deus grandão</a:t>
            </a:r>
            <a:endParaRPr sz="9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395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33778" y="1159875"/>
            <a:ext cx="41679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Se não for pra te adorar</a:t>
            </a:r>
          </a:p>
        </p:txBody>
      </p:sp>
    </p:spTree>
    <p:extLst>
      <p:ext uri="{BB962C8B-B14F-4D97-AF65-F5344CB8AC3E}">
        <p14:creationId xmlns:p14="http://schemas.microsoft.com/office/powerpoint/2010/main" val="3253277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6" y="170122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Diante do trono, Senhor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Quero levar minha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oferta de amor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Diante do trono, senhor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Quero levar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meu sacrifício de louvor</a:t>
            </a:r>
            <a:endParaRPr sz="9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392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6" y="170122"/>
            <a:ext cx="7482900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As minhas mãos levantar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Tua beleza então contemplar, ô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Com os meus lábios declarar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Toda a minha a adoração</a:t>
            </a:r>
            <a:endParaRPr sz="7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74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6" y="170122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Se não for pra te adorar, para que nasci?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Se não for pra te servir,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por que estou aqui?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Sim, eu quero te adorar,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te adorar</a:t>
            </a:r>
            <a:endParaRPr sz="5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023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76308" y="755838"/>
            <a:ext cx="41679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Mensagem Musical</a:t>
            </a:r>
          </a:p>
          <a:p>
            <a:pPr algn="ctr"/>
            <a:endParaRPr lang="pt-BR" sz="4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ooper Black" panose="0208090404030B020404" pitchFamily="18" charset="0"/>
            </a:endParaRPr>
          </a:p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“Só Jesus”</a:t>
            </a:r>
          </a:p>
        </p:txBody>
      </p:sp>
    </p:spTree>
    <p:extLst>
      <p:ext uri="{BB962C8B-B14F-4D97-AF65-F5344CB8AC3E}">
        <p14:creationId xmlns:p14="http://schemas.microsoft.com/office/powerpoint/2010/main" val="3590315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6" y="170122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Você pode até pensar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Que as pessoas não precisam de Jesus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Mas não se deixe enganar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Foi por elas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que morreu na cruz</a:t>
            </a:r>
            <a:endParaRPr sz="3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67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6" y="170122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Só Jesus é o caminho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Que o próprio Deus nos preparou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existe outro salvador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Só Jesus, só Jesus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Só Jesus salva o pecador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1887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6" y="170122"/>
            <a:ext cx="7482900" cy="426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Sem Jesus as pessoas</a:t>
            </a:r>
            <a:b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podem conhecer a Deus</a:t>
            </a:r>
            <a:b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Mesmo aquelas</a:t>
            </a:r>
          </a:p>
          <a:p>
            <a:pPr algn="ctr"/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que são boas</a:t>
            </a:r>
            <a:b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Precisam de Jesus Cristo</a:t>
            </a:r>
          </a:p>
          <a:p>
            <a:pPr algn="ctr"/>
            <a:br>
              <a:rPr lang="pt-BR" sz="4400" dirty="0"/>
            </a:b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574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04166" y="170122"/>
            <a:ext cx="74829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Só Jesus é o caminho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Só Jesus é o caminho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Só Jesus é o caminho</a:t>
            </a:r>
            <a:br>
              <a:rPr lang="pt-BR" sz="5400" dirty="0"/>
            </a:br>
            <a:r>
              <a:rPr lang="pt-BR" sz="5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Só Jesus é o caminho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222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46696" y="0"/>
            <a:ext cx="74829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Só Jesus é o caminho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Que o próprio Deus nos preparou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existe outro salvador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Só Jesus, só Jesus</a:t>
            </a:r>
            <a:br>
              <a:rPr lang="pt-BR" sz="4800" dirty="0"/>
            </a:br>
            <a:r>
              <a:rPr lang="pt-BR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Só Jesus salva o pecador!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5754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44410" y="1106713"/>
            <a:ext cx="4167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Momento de Intercessão</a:t>
            </a:r>
          </a:p>
        </p:txBody>
      </p:sp>
    </p:spTree>
    <p:extLst>
      <p:ext uri="{BB962C8B-B14F-4D97-AF65-F5344CB8AC3E}">
        <p14:creationId xmlns:p14="http://schemas.microsoft.com/office/powerpoint/2010/main" val="24228156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44410" y="1106713"/>
            <a:ext cx="4167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“Deus Cuida de Mim”</a:t>
            </a:r>
          </a:p>
        </p:txBody>
      </p:sp>
    </p:spTree>
    <p:extLst>
      <p:ext uri="{BB962C8B-B14F-4D97-AF65-F5344CB8AC3E}">
        <p14:creationId xmlns:p14="http://schemas.microsoft.com/office/powerpoint/2010/main" val="30748297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46696" y="0"/>
            <a:ext cx="74829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Ele sabe tudo que eu preciso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Tem nas mãos </a:t>
            </a:r>
          </a:p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a guarda do meu coração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 estou feliz ele sorri comigo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 estou confuso ele </a:t>
            </a:r>
          </a:p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segura a minha mão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9239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746696" y="0"/>
            <a:ext cx="7482900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O melhor amigo que </a:t>
            </a:r>
          </a:p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alguém pode querer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Sem Ele eu sei que</a:t>
            </a:r>
          </a:p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nada posso fazer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Nem todo ouro poderia</a:t>
            </a:r>
          </a:p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Comprar a segurança que </a:t>
            </a:r>
          </a:p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meu Deus me dá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079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170121"/>
            <a:ext cx="7482900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Deus cuida de mim, eu posso confiar</a:t>
            </a:r>
            <a:br>
              <a:rPr lang="pt-BR" sz="3600" dirty="0"/>
            </a:br>
            <a:r>
              <a:rPr lang="pt-BR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Vai ser sempre assim não pode mudar</a:t>
            </a:r>
            <a:br>
              <a:rPr lang="pt-BR" sz="3600" dirty="0"/>
            </a:br>
            <a:r>
              <a:rPr lang="pt-BR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 alguém me perguntar</a:t>
            </a:r>
          </a:p>
          <a:p>
            <a:pPr algn="ctr"/>
            <a:r>
              <a:rPr lang="pt-BR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porque eu sou tão feliz</a:t>
            </a:r>
            <a:br>
              <a:rPr lang="pt-BR" sz="3600" dirty="0"/>
            </a:br>
            <a:r>
              <a:rPr lang="pt-BR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Posso cantar: Deus cuida de mim</a:t>
            </a:r>
            <a:endParaRPr sz="2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330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0"/>
            <a:ext cx="7482900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Deus cuida de mim, e nada faltará, Ele é meu pastor, </a:t>
            </a:r>
          </a:p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eu vou descansar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Tudo o que eu precisar encontro Nele sim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Posso cantar: </a:t>
            </a:r>
          </a:p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Deus cuida de mim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861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671056" y="552893"/>
            <a:ext cx="7482900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Ah, eu sei vai ser sempre assim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Vou cantar: Deus cuida de mim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Ah, eu sei vai ser sempre assim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Vou cantar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7715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0"/>
            <a:ext cx="7482900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Deus cuida de mim, e nada faltará, Ele é meu pastor, </a:t>
            </a:r>
          </a:p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eu vou descansar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Tudo o que eu precisar encontro Nele sim</a:t>
            </a:r>
            <a:br>
              <a:rPr lang="pt-BR" sz="4000" dirty="0"/>
            </a:br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Posso cantar: </a:t>
            </a:r>
          </a:p>
          <a:p>
            <a:pPr algn="ctr"/>
            <a:r>
              <a:rPr lang="pt-BR" sz="40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Deus cuida de mim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86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682900" y="1402125"/>
            <a:ext cx="7482900" cy="24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Em todo Brasil, crianças brincando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Sorrindo e cantando vão anunciar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Jesus transformou, sim todo o meu ser 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Alegre eu vou, agora dizer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682900" y="2135875"/>
            <a:ext cx="74829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 b="1">
                <a:solidFill>
                  <a:srgbClr val="434343"/>
                </a:solidFill>
              </a:rPr>
              <a:t>Só Jesus Cristo Salva (4x)</a:t>
            </a:r>
            <a:endParaRPr sz="2900" b="1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 txBox="1"/>
          <p:nvPr/>
        </p:nvSpPr>
        <p:spPr>
          <a:xfrm>
            <a:off x="682900" y="1402125"/>
            <a:ext cx="7482900" cy="24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Ele é o Caminho e a Verdade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Luz na escuridão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Água que sacia a nossa sede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Pão que alimenta o coração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 txBox="1"/>
          <p:nvPr/>
        </p:nvSpPr>
        <p:spPr>
          <a:xfrm>
            <a:off x="682900" y="1809900"/>
            <a:ext cx="74829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Só Jesus Cristo Salva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434343"/>
                </a:solidFill>
              </a:rPr>
              <a:t>Só Jesus Cristo Salva (4x)</a:t>
            </a:r>
            <a:endParaRPr sz="2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44410" y="1106713"/>
            <a:ext cx="4167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Mensagem</a:t>
            </a:r>
          </a:p>
        </p:txBody>
      </p:sp>
    </p:spTree>
    <p:extLst>
      <p:ext uri="{BB962C8B-B14F-4D97-AF65-F5344CB8AC3E}">
        <p14:creationId xmlns:p14="http://schemas.microsoft.com/office/powerpoint/2010/main" val="18732461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444410" y="1106713"/>
            <a:ext cx="41679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Mensagem Musical</a:t>
            </a:r>
          </a:p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“Acenda a Luz!”</a:t>
            </a:r>
          </a:p>
        </p:txBody>
      </p:sp>
    </p:spTree>
    <p:extLst>
      <p:ext uri="{BB962C8B-B14F-4D97-AF65-F5344CB8AC3E}">
        <p14:creationId xmlns:p14="http://schemas.microsoft.com/office/powerpoint/2010/main" val="27278152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0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Acenda a luz na escuridão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Deixe a sua luz brilhar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esconda, não, </a:t>
            </a:r>
          </a:p>
          <a:p>
            <a:pPr algn="ctr"/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deixe-a iluminar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Jesus é a luz que está em seu coração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5490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0"/>
            <a:ext cx="7482900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Jesus disse:</a:t>
            </a:r>
          </a:p>
          <a:p>
            <a:pPr algn="ctr"/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você é a luz do mundo</a:t>
            </a:r>
            <a:br>
              <a:rPr lang="pt-BR" sz="4000" dirty="0"/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Então deixe a sua luz brilhar </a:t>
            </a:r>
          </a:p>
          <a:p>
            <a:pPr algn="ctr"/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(a sua luz brilhar)</a:t>
            </a:r>
            <a:br>
              <a:rPr lang="pt-BR" sz="4000" dirty="0"/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importa o dia nem a hora</a:t>
            </a:r>
            <a:br>
              <a:rPr lang="pt-BR" sz="4000" dirty="0"/>
            </a:br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Deixe a luz brilhar</a:t>
            </a:r>
          </a:p>
          <a:p>
            <a:pPr algn="ctr"/>
            <a:r>
              <a:rPr lang="pt-BR" sz="4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em todo lugar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4293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0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Acenda a luz na escuridão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Deixe a sua luz brilhar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esconda, não, </a:t>
            </a:r>
          </a:p>
          <a:p>
            <a:pPr algn="ctr"/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deixe-a iluminar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Jesus é a luz que está em seu coração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7238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372139"/>
            <a:ext cx="74829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Minha pequena luz, vou deixar brilhar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Minha pequena luz, vou deixar brilhar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Minha pequena luz, vou deixar brilhar</a:t>
            </a:r>
          </a:p>
          <a:p>
            <a:pPr algn="ctr"/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Vou deixar, sim brilhar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Todo dia, em todo lugar</a:t>
            </a:r>
            <a:b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Vou deixar minha luz brilhar</a:t>
            </a:r>
          </a:p>
        </p:txBody>
      </p:sp>
    </p:spTree>
    <p:extLst>
      <p:ext uri="{BB962C8B-B14F-4D97-AF65-F5344CB8AC3E}">
        <p14:creationId xmlns:p14="http://schemas.microsoft.com/office/powerpoint/2010/main" val="25078808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830545" y="0"/>
            <a:ext cx="74829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Acenda a luz na escuridão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Deixe a sua luz brilhar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Não esconda, não, </a:t>
            </a:r>
          </a:p>
          <a:p>
            <a:pPr algn="ctr"/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deixe-a iluminar</a:t>
            </a:r>
            <a:br>
              <a:rPr lang="pt-BR" sz="4400" dirty="0"/>
            </a:br>
            <a:r>
              <a:rPr lang="pt-BR" sz="4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Jesus é a luz que está em seu coração! Acenda a luz!</a:t>
            </a:r>
            <a:endParaRPr sz="100" b="1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9090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210494" y="1627709"/>
            <a:ext cx="4699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Encerramento</a:t>
            </a:r>
          </a:p>
        </p:txBody>
      </p:sp>
    </p:spTree>
    <p:extLst>
      <p:ext uri="{BB962C8B-B14F-4D97-AF65-F5344CB8AC3E}">
        <p14:creationId xmlns:p14="http://schemas.microsoft.com/office/powerpoint/2010/main" val="35842018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24AE42-0538-D7BC-5D4A-F268ECF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D46848-4C67-D57C-E411-6E5DD46DFCD0}"/>
              </a:ext>
            </a:extLst>
          </p:cNvPr>
          <p:cNvSpPr txBox="1"/>
          <p:nvPr/>
        </p:nvSpPr>
        <p:spPr>
          <a:xfrm>
            <a:off x="4210494" y="1627709"/>
            <a:ext cx="4699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Oração Final</a:t>
            </a:r>
            <a:endParaRPr lang="pt-BR" sz="4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21023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1151</Words>
  <Application>Microsoft Office PowerPoint</Application>
  <PresentationFormat>Apresentação na tela (16:9)</PresentationFormat>
  <Paragraphs>100</Paragraphs>
  <Slides>55</Slides>
  <Notes>55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59" baseType="lpstr">
      <vt:lpstr>Arial</vt:lpstr>
      <vt:lpstr>Arial</vt:lpstr>
      <vt:lpstr>Cooper Black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4</cp:revision>
  <dcterms:modified xsi:type="dcterms:W3CDTF">2022-08-11T14:13:43Z</dcterms:modified>
</cp:coreProperties>
</file>