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320" r:id="rId2"/>
    <p:sldId id="338" r:id="rId3"/>
    <p:sldId id="333" r:id="rId4"/>
    <p:sldId id="339" r:id="rId5"/>
    <p:sldId id="340" r:id="rId6"/>
    <p:sldId id="341" r:id="rId7"/>
    <p:sldId id="343" r:id="rId8"/>
    <p:sldId id="342" r:id="rId9"/>
    <p:sldId id="344" r:id="rId10"/>
    <p:sldId id="345" r:id="rId11"/>
    <p:sldId id="346" r:id="rId12"/>
    <p:sldId id="347" r:id="rId13"/>
    <p:sldId id="348" r:id="rId14"/>
    <p:sldId id="350" r:id="rId15"/>
    <p:sldId id="327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4908B1-B248-4A69-B2B6-08CCC207294C}" v="270" dt="2019-07-22T01:12:23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148" autoAdjust="0"/>
  </p:normalViewPr>
  <p:slideViewPr>
    <p:cSldViewPr snapToGrid="0">
      <p:cViewPr>
        <p:scale>
          <a:sx n="25" d="100"/>
          <a:sy n="25" d="100"/>
        </p:scale>
        <p:origin x="-2460" y="-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OLA MOLULO TAVARES" userId="7ea2c98d9cbfdce5" providerId="LiveId" clId="{E24908B1-B248-4A69-B2B6-08CCC207294C}"/>
    <pc:docChg chg="undo custSel addSld delSld modSld sldOrd delMainMaster">
      <pc:chgData name="FABIOLA MOLULO TAVARES" userId="7ea2c98d9cbfdce5" providerId="LiveId" clId="{E24908B1-B248-4A69-B2B6-08CCC207294C}" dt="2019-07-22T01:14:26.850" v="1810" actId="1076"/>
      <pc:docMkLst>
        <pc:docMk/>
      </pc:docMkLst>
      <pc:sldChg chg="del">
        <pc:chgData name="FABIOLA MOLULO TAVARES" userId="7ea2c98d9cbfdce5" providerId="LiveId" clId="{E24908B1-B248-4A69-B2B6-08CCC207294C}" dt="2019-07-21T14:45:11.315" v="272" actId="2696"/>
        <pc:sldMkLst>
          <pc:docMk/>
          <pc:sldMk cId="174737212" sldId="295"/>
        </pc:sldMkLst>
      </pc:sldChg>
      <pc:sldChg chg="modSp del">
        <pc:chgData name="FABIOLA MOLULO TAVARES" userId="7ea2c98d9cbfdce5" providerId="LiveId" clId="{E24908B1-B248-4A69-B2B6-08CCC207294C}" dt="2019-07-21T14:44:47.603" v="271" actId="2696"/>
        <pc:sldMkLst>
          <pc:docMk/>
          <pc:sldMk cId="163357976" sldId="296"/>
        </pc:sldMkLst>
        <pc:spChg chg="mod">
          <ac:chgData name="FABIOLA MOLULO TAVARES" userId="7ea2c98d9cbfdce5" providerId="LiveId" clId="{E24908B1-B248-4A69-B2B6-08CCC207294C}" dt="2019-07-21T14:28:32.297" v="130" actId="2711"/>
          <ac:spMkLst>
            <pc:docMk/>
            <pc:sldMk cId="163357976" sldId="296"/>
            <ac:spMk id="7" creationId="{00000000-0000-0000-0000-000000000000}"/>
          </ac:spMkLst>
        </pc:spChg>
      </pc:sldChg>
      <pc:sldChg chg="del">
        <pc:chgData name="FABIOLA MOLULO TAVARES" userId="7ea2c98d9cbfdce5" providerId="LiveId" clId="{E24908B1-B248-4A69-B2B6-08CCC207294C}" dt="2019-07-21T14:53:08.835" v="332" actId="2696"/>
        <pc:sldMkLst>
          <pc:docMk/>
          <pc:sldMk cId="2690508869" sldId="297"/>
        </pc:sldMkLst>
      </pc:sldChg>
      <pc:sldChg chg="delSp modSp del">
        <pc:chgData name="FABIOLA MOLULO TAVARES" userId="7ea2c98d9cbfdce5" providerId="LiveId" clId="{E24908B1-B248-4A69-B2B6-08CCC207294C}" dt="2019-07-21T15:06:55.147" v="406" actId="2696"/>
        <pc:sldMkLst>
          <pc:docMk/>
          <pc:sldMk cId="2438819719" sldId="298"/>
        </pc:sldMkLst>
        <pc:spChg chg="del mod">
          <ac:chgData name="FABIOLA MOLULO TAVARES" userId="7ea2c98d9cbfdce5" providerId="LiveId" clId="{E24908B1-B248-4A69-B2B6-08CCC207294C}" dt="2019-07-21T14:58:25.872" v="339"/>
          <ac:spMkLst>
            <pc:docMk/>
            <pc:sldMk cId="2438819719" sldId="298"/>
            <ac:spMk id="5" creationId="{00000000-0000-0000-0000-000000000000}"/>
          </ac:spMkLst>
        </pc:spChg>
      </pc:sldChg>
      <pc:sldChg chg="del">
        <pc:chgData name="FABIOLA MOLULO TAVARES" userId="7ea2c98d9cbfdce5" providerId="LiveId" clId="{E24908B1-B248-4A69-B2B6-08CCC207294C}" dt="2019-07-21T15:07:36.228" v="407" actId="2696"/>
        <pc:sldMkLst>
          <pc:docMk/>
          <pc:sldMk cId="940000134" sldId="299"/>
        </pc:sldMkLst>
      </pc:sldChg>
      <pc:sldChg chg="delSp modSp del">
        <pc:chgData name="FABIOLA MOLULO TAVARES" userId="7ea2c98d9cbfdce5" providerId="LiveId" clId="{E24908B1-B248-4A69-B2B6-08CCC207294C}" dt="2019-07-21T15:23:57.984" v="537" actId="2696"/>
        <pc:sldMkLst>
          <pc:docMk/>
          <pc:sldMk cId="2146576837" sldId="300"/>
        </pc:sldMkLst>
        <pc:spChg chg="del mod">
          <ac:chgData name="FABIOLA MOLULO TAVARES" userId="7ea2c98d9cbfdce5" providerId="LiveId" clId="{E24908B1-B248-4A69-B2B6-08CCC207294C}" dt="2019-07-21T15:23:27.177" v="533"/>
          <ac:spMkLst>
            <pc:docMk/>
            <pc:sldMk cId="2146576837" sldId="300"/>
            <ac:spMk id="3" creationId="{00000000-0000-0000-0000-000000000000}"/>
          </ac:spMkLst>
        </pc:spChg>
      </pc:sldChg>
      <pc:sldChg chg="del">
        <pc:chgData name="FABIOLA MOLULO TAVARES" userId="7ea2c98d9cbfdce5" providerId="LiveId" clId="{E24908B1-B248-4A69-B2B6-08CCC207294C}" dt="2019-07-21T16:07:48.204" v="974" actId="2696"/>
        <pc:sldMkLst>
          <pc:docMk/>
          <pc:sldMk cId="3848648382" sldId="301"/>
        </pc:sldMkLst>
      </pc:sldChg>
      <pc:sldChg chg="del">
        <pc:chgData name="FABIOLA MOLULO TAVARES" userId="7ea2c98d9cbfdce5" providerId="LiveId" clId="{E24908B1-B248-4A69-B2B6-08CCC207294C}" dt="2019-07-21T21:21:18.040" v="1177" actId="2696"/>
        <pc:sldMkLst>
          <pc:docMk/>
          <pc:sldMk cId="90096065" sldId="302"/>
        </pc:sldMkLst>
      </pc:sldChg>
      <pc:sldChg chg="del">
        <pc:chgData name="FABIOLA MOLULO TAVARES" userId="7ea2c98d9cbfdce5" providerId="LiveId" clId="{E24908B1-B248-4A69-B2B6-08CCC207294C}" dt="2019-07-22T00:37:34.483" v="1216" actId="2696"/>
        <pc:sldMkLst>
          <pc:docMk/>
          <pc:sldMk cId="2908680266" sldId="303"/>
        </pc:sldMkLst>
      </pc:sldChg>
      <pc:sldChg chg="del">
        <pc:chgData name="FABIOLA MOLULO TAVARES" userId="7ea2c98d9cbfdce5" providerId="LiveId" clId="{E24908B1-B248-4A69-B2B6-08CCC207294C}" dt="2019-07-22T00:38:50.012" v="1236" actId="2696"/>
        <pc:sldMkLst>
          <pc:docMk/>
          <pc:sldMk cId="3757148234" sldId="304"/>
        </pc:sldMkLst>
      </pc:sldChg>
      <pc:sldChg chg="modSp">
        <pc:chgData name="FABIOLA MOLULO TAVARES" userId="7ea2c98d9cbfdce5" providerId="LiveId" clId="{E24908B1-B248-4A69-B2B6-08CCC207294C}" dt="2019-07-22T01:14:26.850" v="1810" actId="1076"/>
        <pc:sldMkLst>
          <pc:docMk/>
          <pc:sldMk cId="1333711123" sldId="320"/>
        </pc:sldMkLst>
        <pc:spChg chg="mod">
          <ac:chgData name="FABIOLA MOLULO TAVARES" userId="7ea2c98d9cbfdce5" providerId="LiveId" clId="{E24908B1-B248-4A69-B2B6-08CCC207294C}" dt="2019-07-22T01:14:26.850" v="1810" actId="1076"/>
          <ac:spMkLst>
            <pc:docMk/>
            <pc:sldMk cId="1333711123" sldId="320"/>
            <ac:spMk id="3" creationId="{4E46AD26-512D-4D2C-B847-D1D0501EF21C}"/>
          </ac:spMkLst>
        </pc:spChg>
        <pc:picChg chg="mod">
          <ac:chgData name="FABIOLA MOLULO TAVARES" userId="7ea2c98d9cbfdce5" providerId="LiveId" clId="{E24908B1-B248-4A69-B2B6-08CCC207294C}" dt="2019-07-21T14:43:47.249" v="268" actId="1076"/>
          <ac:picMkLst>
            <pc:docMk/>
            <pc:sldMk cId="1333711123" sldId="320"/>
            <ac:picMk id="4" creationId="{A0C5290B-7D34-4AFB-B8C2-1E250AD4F675}"/>
          </ac:picMkLst>
        </pc:picChg>
      </pc:sldChg>
      <pc:sldChg chg="delSp modSp modAnim">
        <pc:chgData name="FABIOLA MOLULO TAVARES" userId="7ea2c98d9cbfdce5" providerId="LiveId" clId="{E24908B1-B248-4A69-B2B6-08CCC207294C}" dt="2019-07-22T01:06:56.485" v="1760" actId="1076"/>
        <pc:sldMkLst>
          <pc:docMk/>
          <pc:sldMk cId="255700087" sldId="321"/>
        </pc:sldMkLst>
        <pc:spChg chg="mod">
          <ac:chgData name="FABIOLA MOLULO TAVARES" userId="7ea2c98d9cbfdce5" providerId="LiveId" clId="{E24908B1-B248-4A69-B2B6-08CCC207294C}" dt="2019-07-22T01:06:38.914" v="1756" actId="1076"/>
          <ac:spMkLst>
            <pc:docMk/>
            <pc:sldMk cId="255700087" sldId="321"/>
            <ac:spMk id="3" creationId="{594DD9A6-44A9-46C8-A470-6EFDB4213AC9}"/>
          </ac:spMkLst>
        </pc:spChg>
        <pc:spChg chg="del">
          <ac:chgData name="FABIOLA MOLULO TAVARES" userId="7ea2c98d9cbfdce5" providerId="LiveId" clId="{E24908B1-B248-4A69-B2B6-08CCC207294C}" dt="2019-07-21T14:23:12.564" v="33"/>
          <ac:spMkLst>
            <pc:docMk/>
            <pc:sldMk cId="255700087" sldId="321"/>
            <ac:spMk id="4" creationId="{E628ADF2-6DD3-4A88-8E2F-38299BD3D889}"/>
          </ac:spMkLst>
        </pc:spChg>
        <pc:spChg chg="mod">
          <ac:chgData name="FABIOLA MOLULO TAVARES" userId="7ea2c98d9cbfdce5" providerId="LiveId" clId="{E24908B1-B248-4A69-B2B6-08CCC207294C}" dt="2019-07-22T01:06:56.485" v="1760" actId="1076"/>
          <ac:spMkLst>
            <pc:docMk/>
            <pc:sldMk cId="255700087" sldId="321"/>
            <ac:spMk id="6" creationId="{F3199F01-165A-44BA-BCBD-178D39837450}"/>
          </ac:spMkLst>
        </pc:spChg>
        <pc:picChg chg="mod modCrop">
          <ac:chgData name="FABIOLA MOLULO TAVARES" userId="7ea2c98d9cbfdce5" providerId="LiveId" clId="{E24908B1-B248-4A69-B2B6-08CCC207294C}" dt="2019-07-22T01:01:31.892" v="1595" actId="1076"/>
          <ac:picMkLst>
            <pc:docMk/>
            <pc:sldMk cId="255700087" sldId="321"/>
            <ac:picMk id="7" creationId="{F4962E6A-FD76-4586-B9C5-BECF76487C9D}"/>
          </ac:picMkLst>
        </pc:picChg>
      </pc:sldChg>
      <pc:sldChg chg="addSp delSp modSp ord">
        <pc:chgData name="FABIOLA MOLULO TAVARES" userId="7ea2c98d9cbfdce5" providerId="LiveId" clId="{E24908B1-B248-4A69-B2B6-08CCC207294C}" dt="2019-07-21T14:34:39.276" v="235" actId="1076"/>
        <pc:sldMkLst>
          <pc:docMk/>
          <pc:sldMk cId="3092286877" sldId="322"/>
        </pc:sldMkLst>
        <pc:spChg chg="add mod">
          <ac:chgData name="FABIOLA MOLULO TAVARES" userId="7ea2c98d9cbfdce5" providerId="LiveId" clId="{E24908B1-B248-4A69-B2B6-08CCC207294C}" dt="2019-07-21T14:34:28.299" v="231" actId="1076"/>
          <ac:spMkLst>
            <pc:docMk/>
            <pc:sldMk cId="3092286877" sldId="322"/>
            <ac:spMk id="3" creationId="{3ECEDA7E-72F9-4A8C-973D-0262AE34EA32}"/>
          </ac:spMkLst>
        </pc:spChg>
        <pc:spChg chg="del">
          <ac:chgData name="FABIOLA MOLULO TAVARES" userId="7ea2c98d9cbfdce5" providerId="LiveId" clId="{E24908B1-B248-4A69-B2B6-08CCC207294C}" dt="2019-07-21T14:27:51.853" v="127" actId="478"/>
          <ac:spMkLst>
            <pc:docMk/>
            <pc:sldMk cId="3092286877" sldId="322"/>
            <ac:spMk id="5" creationId="{C6A23011-3083-4D22-A2C7-32D40E611733}"/>
          </ac:spMkLst>
        </pc:spChg>
        <pc:spChg chg="add mod">
          <ac:chgData name="FABIOLA MOLULO TAVARES" userId="7ea2c98d9cbfdce5" providerId="LiveId" clId="{E24908B1-B248-4A69-B2B6-08CCC207294C}" dt="2019-07-21T14:34:28.299" v="231" actId="1076"/>
          <ac:spMkLst>
            <pc:docMk/>
            <pc:sldMk cId="3092286877" sldId="322"/>
            <ac:spMk id="6" creationId="{02D15CA3-FB4B-40BA-AC70-D9DE13DF1FF2}"/>
          </ac:spMkLst>
        </pc:spChg>
        <pc:spChg chg="add del mod">
          <ac:chgData name="FABIOLA MOLULO TAVARES" userId="7ea2c98d9cbfdce5" providerId="LiveId" clId="{E24908B1-B248-4A69-B2B6-08CCC207294C}" dt="2019-07-21T14:32:27.477" v="176" actId="478"/>
          <ac:spMkLst>
            <pc:docMk/>
            <pc:sldMk cId="3092286877" sldId="322"/>
            <ac:spMk id="7" creationId="{55619129-33D5-42F3-B3BC-61A5427CDE12}"/>
          </ac:spMkLst>
        </pc:spChg>
        <pc:spChg chg="add mod">
          <ac:chgData name="FABIOLA MOLULO TAVARES" userId="7ea2c98d9cbfdce5" providerId="LiveId" clId="{E24908B1-B248-4A69-B2B6-08CCC207294C}" dt="2019-07-21T14:34:31.759" v="232" actId="1076"/>
          <ac:spMkLst>
            <pc:docMk/>
            <pc:sldMk cId="3092286877" sldId="322"/>
            <ac:spMk id="8" creationId="{C5315B8A-F549-4F6A-AEA6-0EDF64F8CEF1}"/>
          </ac:spMkLst>
        </pc:spChg>
        <pc:picChg chg="add mod">
          <ac:chgData name="FABIOLA MOLULO TAVARES" userId="7ea2c98d9cbfdce5" providerId="LiveId" clId="{E24908B1-B248-4A69-B2B6-08CCC207294C}" dt="2019-07-21T14:34:39.276" v="235" actId="1076"/>
          <ac:picMkLst>
            <pc:docMk/>
            <pc:sldMk cId="3092286877" sldId="322"/>
            <ac:picMk id="4" creationId="{2639256A-1EF5-4520-B0C7-299BD2602B39}"/>
          </ac:picMkLst>
        </pc:picChg>
      </pc:sldChg>
      <pc:sldChg chg="addSp modSp">
        <pc:chgData name="FABIOLA MOLULO TAVARES" userId="7ea2c98d9cbfdce5" providerId="LiveId" clId="{E24908B1-B248-4A69-B2B6-08CCC207294C}" dt="2019-07-22T01:02:54.984" v="1617" actId="1076"/>
        <pc:sldMkLst>
          <pc:docMk/>
          <pc:sldMk cId="2686445345" sldId="323"/>
        </pc:sldMkLst>
        <pc:spChg chg="mod">
          <ac:chgData name="FABIOLA MOLULO TAVARES" userId="7ea2c98d9cbfdce5" providerId="LiveId" clId="{E24908B1-B248-4A69-B2B6-08CCC207294C}" dt="2019-07-22T01:02:54.984" v="1617" actId="1076"/>
          <ac:spMkLst>
            <pc:docMk/>
            <pc:sldMk cId="2686445345" sldId="323"/>
            <ac:spMk id="5" creationId="{C6A23011-3083-4D22-A2C7-32D40E611733}"/>
          </ac:spMkLst>
        </pc:spChg>
        <pc:picChg chg="add mod">
          <ac:chgData name="FABIOLA MOLULO TAVARES" userId="7ea2c98d9cbfdce5" providerId="LiveId" clId="{E24908B1-B248-4A69-B2B6-08CCC207294C}" dt="2019-07-21T14:50:11.550" v="324" actId="1440"/>
          <ac:picMkLst>
            <pc:docMk/>
            <pc:sldMk cId="2686445345" sldId="323"/>
            <ac:picMk id="3" creationId="{DF293001-3CFA-4297-8E1E-49E73470BB3F}"/>
          </ac:picMkLst>
        </pc:picChg>
        <pc:picChg chg="add mod ord modCrop">
          <ac:chgData name="FABIOLA MOLULO TAVARES" userId="7ea2c98d9cbfdce5" providerId="LiveId" clId="{E24908B1-B248-4A69-B2B6-08CCC207294C}" dt="2019-07-21T14:54:36.023" v="334" actId="732"/>
          <ac:picMkLst>
            <pc:docMk/>
            <pc:sldMk cId="2686445345" sldId="323"/>
            <ac:picMk id="6" creationId="{1BB337B2-DD04-469A-BC60-47D37C24E9DE}"/>
          </ac:picMkLst>
        </pc:picChg>
      </pc:sldChg>
      <pc:sldChg chg="addSp delSp modSp">
        <pc:chgData name="FABIOLA MOLULO TAVARES" userId="7ea2c98d9cbfdce5" providerId="LiveId" clId="{E24908B1-B248-4A69-B2B6-08CCC207294C}" dt="2019-07-21T15:06:44.089" v="405" actId="1076"/>
        <pc:sldMkLst>
          <pc:docMk/>
          <pc:sldMk cId="4156712589" sldId="324"/>
        </pc:sldMkLst>
        <pc:spChg chg="add mod">
          <ac:chgData name="FABIOLA MOLULO TAVARES" userId="7ea2c98d9cbfdce5" providerId="LiveId" clId="{E24908B1-B248-4A69-B2B6-08CCC207294C}" dt="2019-07-21T15:03:29.421" v="373" actId="1076"/>
          <ac:spMkLst>
            <pc:docMk/>
            <pc:sldMk cId="4156712589" sldId="324"/>
            <ac:spMk id="3" creationId="{E9A77FD3-3C76-49D6-B5E1-A376D76AA09F}"/>
          </ac:spMkLst>
        </pc:spChg>
        <pc:spChg chg="del">
          <ac:chgData name="FABIOLA MOLULO TAVARES" userId="7ea2c98d9cbfdce5" providerId="LiveId" clId="{E24908B1-B248-4A69-B2B6-08CCC207294C}" dt="2019-07-21T14:58:31.911" v="340" actId="478"/>
          <ac:spMkLst>
            <pc:docMk/>
            <pc:sldMk cId="4156712589" sldId="324"/>
            <ac:spMk id="5" creationId="{C6A23011-3083-4D22-A2C7-32D40E611733}"/>
          </ac:spMkLst>
        </pc:spChg>
        <pc:spChg chg="add mod">
          <ac:chgData name="FABIOLA MOLULO TAVARES" userId="7ea2c98d9cbfdce5" providerId="LiveId" clId="{E24908B1-B248-4A69-B2B6-08CCC207294C}" dt="2019-07-21T15:06:35.058" v="402" actId="1076"/>
          <ac:spMkLst>
            <pc:docMk/>
            <pc:sldMk cId="4156712589" sldId="324"/>
            <ac:spMk id="8" creationId="{DCE1D4E4-2AFE-4812-89E3-4747C3A2032A}"/>
          </ac:spMkLst>
        </pc:spChg>
        <pc:picChg chg="add del mod">
          <ac:chgData name="FABIOLA MOLULO TAVARES" userId="7ea2c98d9cbfdce5" providerId="LiveId" clId="{E24908B1-B248-4A69-B2B6-08CCC207294C}" dt="2019-07-21T15:02:04.148" v="357" actId="478"/>
          <ac:picMkLst>
            <pc:docMk/>
            <pc:sldMk cId="4156712589" sldId="324"/>
            <ac:picMk id="4" creationId="{D4431A82-8D60-4BEA-87DA-283E4C3BC953}"/>
          </ac:picMkLst>
        </pc:picChg>
        <pc:picChg chg="add mod">
          <ac:chgData name="FABIOLA MOLULO TAVARES" userId="7ea2c98d9cbfdce5" providerId="LiveId" clId="{E24908B1-B248-4A69-B2B6-08CCC207294C}" dt="2019-07-21T15:06:44.089" v="405" actId="1076"/>
          <ac:picMkLst>
            <pc:docMk/>
            <pc:sldMk cId="4156712589" sldId="324"/>
            <ac:picMk id="7" creationId="{C8B4AC6E-F0E1-4C7C-B396-05264A5F1866}"/>
          </ac:picMkLst>
        </pc:picChg>
        <pc:picChg chg="add del mod">
          <ac:chgData name="FABIOLA MOLULO TAVARES" userId="7ea2c98d9cbfdce5" providerId="LiveId" clId="{E24908B1-B248-4A69-B2B6-08CCC207294C}" dt="2019-07-21T15:06:11.072" v="397" actId="478"/>
          <ac:picMkLst>
            <pc:docMk/>
            <pc:sldMk cId="4156712589" sldId="324"/>
            <ac:picMk id="10" creationId="{D6E61079-8B1D-414D-9CFD-3327405701D3}"/>
          </ac:picMkLst>
        </pc:picChg>
      </pc:sldChg>
      <pc:sldChg chg="addSp delSp modSp modNotesTx">
        <pc:chgData name="FABIOLA MOLULO TAVARES" userId="7ea2c98d9cbfdce5" providerId="LiveId" clId="{E24908B1-B248-4A69-B2B6-08CCC207294C}" dt="2019-07-22T01:03:55.317" v="1638" actId="1076"/>
        <pc:sldMkLst>
          <pc:docMk/>
          <pc:sldMk cId="951578933" sldId="325"/>
        </pc:sldMkLst>
        <pc:spChg chg="add mod ord">
          <ac:chgData name="FABIOLA MOLULO TAVARES" userId="7ea2c98d9cbfdce5" providerId="LiveId" clId="{E24908B1-B248-4A69-B2B6-08CCC207294C}" dt="2019-07-22T01:03:55.317" v="1638" actId="1076"/>
          <ac:spMkLst>
            <pc:docMk/>
            <pc:sldMk cId="951578933" sldId="325"/>
            <ac:spMk id="3" creationId="{5989FC43-F486-4682-82A8-DF9A5A28B41C}"/>
          </ac:spMkLst>
        </pc:spChg>
        <pc:spChg chg="del">
          <ac:chgData name="FABIOLA MOLULO TAVARES" userId="7ea2c98d9cbfdce5" providerId="LiveId" clId="{E24908B1-B248-4A69-B2B6-08CCC207294C}" dt="2019-07-21T15:08:01.296" v="410" actId="478"/>
          <ac:spMkLst>
            <pc:docMk/>
            <pc:sldMk cId="951578933" sldId="325"/>
            <ac:spMk id="5" creationId="{C6A23011-3083-4D22-A2C7-32D40E611733}"/>
          </ac:spMkLst>
        </pc:spChg>
        <pc:spChg chg="add mod ord">
          <ac:chgData name="FABIOLA MOLULO TAVARES" userId="7ea2c98d9cbfdce5" providerId="LiveId" clId="{E24908B1-B248-4A69-B2B6-08CCC207294C}" dt="2019-07-21T15:55:25.216" v="848" actId="167"/>
          <ac:spMkLst>
            <pc:docMk/>
            <pc:sldMk cId="951578933" sldId="325"/>
            <ac:spMk id="10" creationId="{A7E192DE-413E-4593-8024-9F1AC4CAC5DD}"/>
          </ac:spMkLst>
        </pc:spChg>
        <pc:picChg chg="add del mod">
          <ac:chgData name="FABIOLA MOLULO TAVARES" userId="7ea2c98d9cbfdce5" providerId="LiveId" clId="{E24908B1-B248-4A69-B2B6-08CCC207294C}" dt="2019-07-21T15:50:50.886" v="798" actId="478"/>
          <ac:picMkLst>
            <pc:docMk/>
            <pc:sldMk cId="951578933" sldId="325"/>
            <ac:picMk id="4" creationId="{338A29E7-1147-4856-9285-348564D03EE0}"/>
          </ac:picMkLst>
        </pc:picChg>
        <pc:picChg chg="add del mod">
          <ac:chgData name="FABIOLA MOLULO TAVARES" userId="7ea2c98d9cbfdce5" providerId="LiveId" clId="{E24908B1-B248-4A69-B2B6-08CCC207294C}" dt="2019-07-21T15:54:12.782" v="836" actId="478"/>
          <ac:picMkLst>
            <pc:docMk/>
            <pc:sldMk cId="951578933" sldId="325"/>
            <ac:picMk id="7" creationId="{EEF39B16-DFAB-49C4-8374-405E59DA9F59}"/>
          </ac:picMkLst>
        </pc:picChg>
        <pc:picChg chg="add mod">
          <ac:chgData name="FABIOLA MOLULO TAVARES" userId="7ea2c98d9cbfdce5" providerId="LiveId" clId="{E24908B1-B248-4A69-B2B6-08CCC207294C}" dt="2019-07-22T00:58:53.849" v="1549" actId="1037"/>
          <ac:picMkLst>
            <pc:docMk/>
            <pc:sldMk cId="951578933" sldId="325"/>
            <ac:picMk id="9" creationId="{4B56D995-1F4E-4958-BC80-FB3148AC2460}"/>
          </ac:picMkLst>
        </pc:picChg>
      </pc:sldChg>
      <pc:sldChg chg="addSp delSp modSp ord modNotesTx">
        <pc:chgData name="FABIOLA MOLULO TAVARES" userId="7ea2c98d9cbfdce5" providerId="LiveId" clId="{E24908B1-B248-4A69-B2B6-08CCC207294C}" dt="2019-07-22T01:12:23.109" v="1771"/>
        <pc:sldMkLst>
          <pc:docMk/>
          <pc:sldMk cId="2162558877" sldId="326"/>
        </pc:sldMkLst>
        <pc:spChg chg="add mod">
          <ac:chgData name="FABIOLA MOLULO TAVARES" userId="7ea2c98d9cbfdce5" providerId="LiveId" clId="{E24908B1-B248-4A69-B2B6-08CCC207294C}" dt="2019-07-21T17:17:19.085" v="1079" actId="1076"/>
          <ac:spMkLst>
            <pc:docMk/>
            <pc:sldMk cId="2162558877" sldId="326"/>
            <ac:spMk id="3" creationId="{98624271-E34A-4F84-A881-530143F796EF}"/>
          </ac:spMkLst>
        </pc:spChg>
        <pc:spChg chg="del">
          <ac:chgData name="FABIOLA MOLULO TAVARES" userId="7ea2c98d9cbfdce5" providerId="LiveId" clId="{E24908B1-B248-4A69-B2B6-08CCC207294C}" dt="2019-07-21T15:23:34.413" v="534" actId="478"/>
          <ac:spMkLst>
            <pc:docMk/>
            <pc:sldMk cId="2162558877" sldId="326"/>
            <ac:spMk id="5" creationId="{C6A23011-3083-4D22-A2C7-32D40E611733}"/>
          </ac:spMkLst>
        </pc:spChg>
        <pc:spChg chg="add mod">
          <ac:chgData name="FABIOLA MOLULO TAVARES" userId="7ea2c98d9cbfdce5" providerId="LiveId" clId="{E24908B1-B248-4A69-B2B6-08CCC207294C}" dt="2019-07-22T01:12:23.109" v="1771"/>
          <ac:spMkLst>
            <pc:docMk/>
            <pc:sldMk cId="2162558877" sldId="326"/>
            <ac:spMk id="6" creationId="{CBF69D4C-53C4-4254-A14D-F64209511EC3}"/>
          </ac:spMkLst>
        </pc:spChg>
        <pc:spChg chg="add mod">
          <ac:chgData name="FABIOLA MOLULO TAVARES" userId="7ea2c98d9cbfdce5" providerId="LiveId" clId="{E24908B1-B248-4A69-B2B6-08CCC207294C}" dt="2019-07-22T01:12:23.109" v="1771"/>
          <ac:spMkLst>
            <pc:docMk/>
            <pc:sldMk cId="2162558877" sldId="326"/>
            <ac:spMk id="7" creationId="{4A4542A0-5965-4B38-87CF-827FE2541613}"/>
          </ac:spMkLst>
        </pc:spChg>
        <pc:picChg chg="add mod ord">
          <ac:chgData name="FABIOLA MOLULO TAVARES" userId="7ea2c98d9cbfdce5" providerId="LiveId" clId="{E24908B1-B248-4A69-B2B6-08CCC207294C}" dt="2019-07-21T17:16:36.726" v="1076" actId="1076"/>
          <ac:picMkLst>
            <pc:docMk/>
            <pc:sldMk cId="2162558877" sldId="326"/>
            <ac:picMk id="4" creationId="{B4AAC734-B38E-49FB-83E8-AF631206B2FA}"/>
          </ac:picMkLst>
        </pc:picChg>
      </pc:sldChg>
      <pc:sldChg chg="addSp delSp modSp ord">
        <pc:chgData name="FABIOLA MOLULO TAVARES" userId="7ea2c98d9cbfdce5" providerId="LiveId" clId="{E24908B1-B248-4A69-B2B6-08CCC207294C}" dt="2019-07-21T17:13:12.421" v="1059" actId="403"/>
        <pc:sldMkLst>
          <pc:docMk/>
          <pc:sldMk cId="2393006745" sldId="327"/>
        </pc:sldMkLst>
        <pc:spChg chg="del mod">
          <ac:chgData name="FABIOLA MOLULO TAVARES" userId="7ea2c98d9cbfdce5" providerId="LiveId" clId="{E24908B1-B248-4A69-B2B6-08CCC207294C}" dt="2019-07-21T17:10:46.598" v="1032" actId="478"/>
          <ac:spMkLst>
            <pc:docMk/>
            <pc:sldMk cId="2393006745" sldId="327"/>
            <ac:spMk id="5" creationId="{C6A23011-3083-4D22-A2C7-32D40E611733}"/>
          </ac:spMkLst>
        </pc:spChg>
        <pc:spChg chg="add mod">
          <ac:chgData name="FABIOLA MOLULO TAVARES" userId="7ea2c98d9cbfdce5" providerId="LiveId" clId="{E24908B1-B248-4A69-B2B6-08CCC207294C}" dt="2019-07-21T17:13:12.421" v="1059" actId="403"/>
          <ac:spMkLst>
            <pc:docMk/>
            <pc:sldMk cId="2393006745" sldId="327"/>
            <ac:spMk id="8" creationId="{0BCF6C2F-B306-4567-A51A-3585B4418698}"/>
          </ac:spMkLst>
        </pc:spChg>
        <pc:picChg chg="add mod ord">
          <ac:chgData name="FABIOLA MOLULO TAVARES" userId="7ea2c98d9cbfdce5" providerId="LiveId" clId="{E24908B1-B248-4A69-B2B6-08CCC207294C}" dt="2019-07-21T17:12:58.852" v="1054" actId="1076"/>
          <ac:picMkLst>
            <pc:docMk/>
            <pc:sldMk cId="2393006745" sldId="327"/>
            <ac:picMk id="3" creationId="{43A10F6C-F6E9-4F04-8078-255372BFDF3D}"/>
          </ac:picMkLst>
        </pc:picChg>
        <pc:picChg chg="add mod">
          <ac:chgData name="FABIOLA MOLULO TAVARES" userId="7ea2c98d9cbfdce5" providerId="LiveId" clId="{E24908B1-B248-4A69-B2B6-08CCC207294C}" dt="2019-07-21T17:12:48.461" v="1051" actId="1076"/>
          <ac:picMkLst>
            <pc:docMk/>
            <pc:sldMk cId="2393006745" sldId="327"/>
            <ac:picMk id="6" creationId="{89E9ADE0-4AD6-4BFE-8273-D3458158E78C}"/>
          </ac:picMkLst>
        </pc:picChg>
        <pc:picChg chg="add mod">
          <ac:chgData name="FABIOLA MOLULO TAVARES" userId="7ea2c98d9cbfdce5" providerId="LiveId" clId="{E24908B1-B248-4A69-B2B6-08CCC207294C}" dt="2019-07-21T17:09:28.054" v="995" actId="1076"/>
          <ac:picMkLst>
            <pc:docMk/>
            <pc:sldMk cId="2393006745" sldId="327"/>
            <ac:picMk id="7" creationId="{1DA0924E-04D2-4D45-9D8F-B50E57F0C8C2}"/>
          </ac:picMkLst>
        </pc:picChg>
      </pc:sldChg>
      <pc:sldChg chg="addSp modSp ord modNotesTx">
        <pc:chgData name="FABIOLA MOLULO TAVARES" userId="7ea2c98d9cbfdce5" providerId="LiveId" clId="{E24908B1-B248-4A69-B2B6-08CCC207294C}" dt="2019-07-21T17:23:26.072" v="1176" actId="20577"/>
        <pc:sldMkLst>
          <pc:docMk/>
          <pc:sldMk cId="398139857" sldId="328"/>
        </pc:sldMkLst>
        <pc:spChg chg="mod">
          <ac:chgData name="FABIOLA MOLULO TAVARES" userId="7ea2c98d9cbfdce5" providerId="LiveId" clId="{E24908B1-B248-4A69-B2B6-08CCC207294C}" dt="2019-07-21T17:19:06.556" v="1110" actId="1076"/>
          <ac:spMkLst>
            <pc:docMk/>
            <pc:sldMk cId="398139857" sldId="328"/>
            <ac:spMk id="5" creationId="{C6A23011-3083-4D22-A2C7-32D40E611733}"/>
          </ac:spMkLst>
        </pc:spChg>
        <pc:picChg chg="add mod">
          <ac:chgData name="FABIOLA MOLULO TAVARES" userId="7ea2c98d9cbfdce5" providerId="LiveId" clId="{E24908B1-B248-4A69-B2B6-08CCC207294C}" dt="2019-07-21T17:18:37.885" v="1084" actId="1076"/>
          <ac:picMkLst>
            <pc:docMk/>
            <pc:sldMk cId="398139857" sldId="328"/>
            <ac:picMk id="3" creationId="{15659BD4-AF64-4263-A2C0-1BEE505DA870}"/>
          </ac:picMkLst>
        </pc:picChg>
      </pc:sldChg>
      <pc:sldChg chg="addSp delSp modSp ord">
        <pc:chgData name="FABIOLA MOLULO TAVARES" userId="7ea2c98d9cbfdce5" providerId="LiveId" clId="{E24908B1-B248-4A69-B2B6-08CCC207294C}" dt="2019-07-22T01:08:54.750" v="1770" actId="6549"/>
        <pc:sldMkLst>
          <pc:docMk/>
          <pc:sldMk cId="2639103825" sldId="329"/>
        </pc:sldMkLst>
        <pc:spChg chg="mod ord">
          <ac:chgData name="FABIOLA MOLULO TAVARES" userId="7ea2c98d9cbfdce5" providerId="LiveId" clId="{E24908B1-B248-4A69-B2B6-08CCC207294C}" dt="2019-07-22T01:08:54.750" v="1770" actId="6549"/>
          <ac:spMkLst>
            <pc:docMk/>
            <pc:sldMk cId="2639103825" sldId="329"/>
            <ac:spMk id="5" creationId="{C6A23011-3083-4D22-A2C7-32D40E611733}"/>
          </ac:spMkLst>
        </pc:spChg>
        <pc:picChg chg="add del mod">
          <ac:chgData name="FABIOLA MOLULO TAVARES" userId="7ea2c98d9cbfdce5" providerId="LiveId" clId="{E24908B1-B248-4A69-B2B6-08CCC207294C}" dt="2019-07-22T00:40:32.008" v="1253"/>
          <ac:picMkLst>
            <pc:docMk/>
            <pc:sldMk cId="2639103825" sldId="329"/>
            <ac:picMk id="3" creationId="{E63FB401-13A0-40E7-8A36-C00145780647}"/>
          </ac:picMkLst>
        </pc:picChg>
        <pc:picChg chg="add del mod">
          <ac:chgData name="FABIOLA MOLULO TAVARES" userId="7ea2c98d9cbfdce5" providerId="LiveId" clId="{E24908B1-B248-4A69-B2B6-08CCC207294C}" dt="2019-07-22T00:44:11.573" v="1267" actId="478"/>
          <ac:picMkLst>
            <pc:docMk/>
            <pc:sldMk cId="2639103825" sldId="329"/>
            <ac:picMk id="6" creationId="{FCAD0918-7F1F-4525-BE17-8FC1A2C58EF1}"/>
          </ac:picMkLst>
        </pc:picChg>
        <pc:picChg chg="add mod modCrop">
          <ac:chgData name="FABIOLA MOLULO TAVARES" userId="7ea2c98d9cbfdce5" providerId="LiveId" clId="{E24908B1-B248-4A69-B2B6-08CCC207294C}" dt="2019-07-22T00:47:57.781" v="1306" actId="1037"/>
          <ac:picMkLst>
            <pc:docMk/>
            <pc:sldMk cId="2639103825" sldId="329"/>
            <ac:picMk id="8" creationId="{3C2C5982-8D62-4D2E-84E2-EA030299B8D8}"/>
          </ac:picMkLst>
        </pc:picChg>
      </pc:sldChg>
      <pc:sldChg chg="addSp modSp modNotesTx">
        <pc:chgData name="FABIOLA MOLULO TAVARES" userId="7ea2c98d9cbfdce5" providerId="LiveId" clId="{E24908B1-B248-4A69-B2B6-08CCC207294C}" dt="2019-07-22T00:52:30.535" v="1419" actId="6549"/>
        <pc:sldMkLst>
          <pc:docMk/>
          <pc:sldMk cId="432613286" sldId="330"/>
        </pc:sldMkLst>
        <pc:spChg chg="add mod ord">
          <ac:chgData name="FABIOLA MOLULO TAVARES" userId="7ea2c98d9cbfdce5" providerId="LiveId" clId="{E24908B1-B248-4A69-B2B6-08CCC207294C}" dt="2019-07-22T00:47:19.818" v="1286" actId="167"/>
          <ac:spMkLst>
            <pc:docMk/>
            <pc:sldMk cId="432613286" sldId="330"/>
            <ac:spMk id="2" creationId="{043C61C7-AC20-4C0D-A440-7AE33640EFC2}"/>
          </ac:spMkLst>
        </pc:spChg>
        <pc:spChg chg="mod">
          <ac:chgData name="FABIOLA MOLULO TAVARES" userId="7ea2c98d9cbfdce5" providerId="LiveId" clId="{E24908B1-B248-4A69-B2B6-08CCC207294C}" dt="2019-07-22T00:46:32.065" v="1280" actId="1076"/>
          <ac:spMkLst>
            <pc:docMk/>
            <pc:sldMk cId="432613286" sldId="330"/>
            <ac:spMk id="5" creationId="{C6A23011-3083-4D22-A2C7-32D40E611733}"/>
          </ac:spMkLst>
        </pc:spChg>
        <pc:picChg chg="add mod">
          <ac:chgData name="FABIOLA MOLULO TAVARES" userId="7ea2c98d9cbfdce5" providerId="LiveId" clId="{E24908B1-B248-4A69-B2B6-08CCC207294C}" dt="2019-07-22T00:46:25.014" v="1279" actId="14100"/>
          <ac:picMkLst>
            <pc:docMk/>
            <pc:sldMk cId="432613286" sldId="330"/>
            <ac:picMk id="3" creationId="{4F38313A-4110-4D51-BF1D-BEA4307C1BAD}"/>
          </ac:picMkLst>
        </pc:picChg>
      </pc:sldChg>
      <pc:sldChg chg="addSp delSp modSp add modAnim">
        <pc:chgData name="FABIOLA MOLULO TAVARES" userId="7ea2c98d9cbfdce5" providerId="LiveId" clId="{E24908B1-B248-4A69-B2B6-08CCC207294C}" dt="2019-07-22T00:49:57.292" v="1310"/>
        <pc:sldMkLst>
          <pc:docMk/>
          <pc:sldMk cId="2512933100" sldId="331"/>
        </pc:sldMkLst>
        <pc:spChg chg="del">
          <ac:chgData name="FABIOLA MOLULO TAVARES" userId="7ea2c98d9cbfdce5" providerId="LiveId" clId="{E24908B1-B248-4A69-B2B6-08CCC207294C}" dt="2019-07-21T14:21:05.504" v="1" actId="478"/>
          <ac:spMkLst>
            <pc:docMk/>
            <pc:sldMk cId="2512933100" sldId="331"/>
            <ac:spMk id="2" creationId="{35F19D96-0C2C-4A3F-B897-3E4AF65EC7EF}"/>
          </ac:spMkLst>
        </pc:spChg>
        <pc:spChg chg="del">
          <ac:chgData name="FABIOLA MOLULO TAVARES" userId="7ea2c98d9cbfdce5" providerId="LiveId" clId="{E24908B1-B248-4A69-B2B6-08CCC207294C}" dt="2019-07-21T14:21:05.504" v="1" actId="478"/>
          <ac:spMkLst>
            <pc:docMk/>
            <pc:sldMk cId="2512933100" sldId="331"/>
            <ac:spMk id="3" creationId="{5CD7CA51-0E3B-4E4F-8E9E-D71D8CC99B0C}"/>
          </ac:spMkLst>
        </pc:spChg>
        <pc:spChg chg="add mod">
          <ac:chgData name="FABIOLA MOLULO TAVARES" userId="7ea2c98d9cbfdce5" providerId="LiveId" clId="{E24908B1-B248-4A69-B2B6-08CCC207294C}" dt="2019-07-21T14:27:00.173" v="125" actId="1076"/>
          <ac:spMkLst>
            <pc:docMk/>
            <pc:sldMk cId="2512933100" sldId="331"/>
            <ac:spMk id="4" creationId="{D942143D-B3BF-40E0-AB68-A8CD35F22100}"/>
          </ac:spMkLst>
        </pc:spChg>
        <pc:spChg chg="add mod">
          <ac:chgData name="FABIOLA MOLULO TAVARES" userId="7ea2c98d9cbfdce5" providerId="LiveId" clId="{E24908B1-B248-4A69-B2B6-08CCC207294C}" dt="2019-07-21T14:23:21.211" v="35" actId="1076"/>
          <ac:spMkLst>
            <pc:docMk/>
            <pc:sldMk cId="2512933100" sldId="331"/>
            <ac:spMk id="5" creationId="{707E67E4-D718-4768-8F47-6B05B926C531}"/>
          </ac:spMkLst>
        </pc:spChg>
        <pc:picChg chg="add mod">
          <ac:chgData name="FABIOLA MOLULO TAVARES" userId="7ea2c98d9cbfdce5" providerId="LiveId" clId="{E24908B1-B248-4A69-B2B6-08CCC207294C}" dt="2019-07-21T14:26:54.526" v="124" actId="1076"/>
          <ac:picMkLst>
            <pc:docMk/>
            <pc:sldMk cId="2512933100" sldId="331"/>
            <ac:picMk id="7" creationId="{B85887BE-DB3E-4CCB-8857-A73546C1D258}"/>
          </ac:picMkLst>
        </pc:picChg>
      </pc:sldChg>
      <pc:sldChg chg="addSp delSp modSp add">
        <pc:chgData name="FABIOLA MOLULO TAVARES" userId="7ea2c98d9cbfdce5" providerId="LiveId" clId="{E24908B1-B248-4A69-B2B6-08CCC207294C}" dt="2019-07-21T14:44:08.867" v="270" actId="1076"/>
        <pc:sldMkLst>
          <pc:docMk/>
          <pc:sldMk cId="4097200955" sldId="332"/>
        </pc:sldMkLst>
        <pc:spChg chg="del">
          <ac:chgData name="FABIOLA MOLULO TAVARES" userId="7ea2c98d9cbfdce5" providerId="LiveId" clId="{E24908B1-B248-4A69-B2B6-08CCC207294C}" dt="2019-07-21T14:41:54.163" v="237" actId="478"/>
          <ac:spMkLst>
            <pc:docMk/>
            <pc:sldMk cId="4097200955" sldId="332"/>
            <ac:spMk id="2" creationId="{27AAC4E6-24A2-408F-BC1D-856B6CB30DA9}"/>
          </ac:spMkLst>
        </pc:spChg>
        <pc:spChg chg="del">
          <ac:chgData name="FABIOLA MOLULO TAVARES" userId="7ea2c98d9cbfdce5" providerId="LiveId" clId="{E24908B1-B248-4A69-B2B6-08CCC207294C}" dt="2019-07-21T14:41:54.163" v="237" actId="478"/>
          <ac:spMkLst>
            <pc:docMk/>
            <pc:sldMk cId="4097200955" sldId="332"/>
            <ac:spMk id="3" creationId="{37C03FBC-0C7F-4610-913E-7087A4A3E714}"/>
          </ac:spMkLst>
        </pc:spChg>
        <pc:spChg chg="add mod">
          <ac:chgData name="FABIOLA MOLULO TAVARES" userId="7ea2c98d9cbfdce5" providerId="LiveId" clId="{E24908B1-B248-4A69-B2B6-08CCC207294C}" dt="2019-07-21T14:43:39.420" v="267" actId="1076"/>
          <ac:spMkLst>
            <pc:docMk/>
            <pc:sldMk cId="4097200955" sldId="332"/>
            <ac:spMk id="6" creationId="{33D65704-90A0-4D3B-B843-6FE4F18E89EA}"/>
          </ac:spMkLst>
        </pc:spChg>
        <pc:picChg chg="add mod modCrop">
          <ac:chgData name="FABIOLA MOLULO TAVARES" userId="7ea2c98d9cbfdce5" providerId="LiveId" clId="{E24908B1-B248-4A69-B2B6-08CCC207294C}" dt="2019-07-21T14:42:40.263" v="241" actId="732"/>
          <ac:picMkLst>
            <pc:docMk/>
            <pc:sldMk cId="4097200955" sldId="332"/>
            <ac:picMk id="5" creationId="{4BA434DF-4D66-4FE4-A6E1-F42269467427}"/>
          </ac:picMkLst>
        </pc:picChg>
        <pc:picChg chg="add mod">
          <ac:chgData name="FABIOLA MOLULO TAVARES" userId="7ea2c98d9cbfdce5" providerId="LiveId" clId="{E24908B1-B248-4A69-B2B6-08CCC207294C}" dt="2019-07-21T14:44:08.867" v="270" actId="1076"/>
          <ac:picMkLst>
            <pc:docMk/>
            <pc:sldMk cId="4097200955" sldId="332"/>
            <ac:picMk id="7" creationId="{FC81B858-A654-48E7-8B7A-E5AA9C5318D7}"/>
          </ac:picMkLst>
        </pc:picChg>
      </pc:sldChg>
      <pc:sldChg chg="add del">
        <pc:chgData name="FABIOLA MOLULO TAVARES" userId="7ea2c98d9cbfdce5" providerId="LiveId" clId="{E24908B1-B248-4A69-B2B6-08CCC207294C}" dt="2019-07-21T14:48:44.745" v="274" actId="2696"/>
        <pc:sldMkLst>
          <pc:docMk/>
          <pc:sldMk cId="111214200" sldId="333"/>
        </pc:sldMkLst>
      </pc:sldChg>
      <pc:sldChg chg="addSp delSp modSp add">
        <pc:chgData name="FABIOLA MOLULO TAVARES" userId="7ea2c98d9cbfdce5" providerId="LiveId" clId="{E24908B1-B248-4A69-B2B6-08CCC207294C}" dt="2019-07-21T15:32:15.642" v="663" actId="1076"/>
        <pc:sldMkLst>
          <pc:docMk/>
          <pc:sldMk cId="3814943218" sldId="333"/>
        </pc:sldMkLst>
        <pc:spChg chg="del">
          <ac:chgData name="FABIOLA MOLULO TAVARES" userId="7ea2c98d9cbfdce5" providerId="LiveId" clId="{E24908B1-B248-4A69-B2B6-08CCC207294C}" dt="2019-07-21T15:24:33.333" v="539" actId="478"/>
          <ac:spMkLst>
            <pc:docMk/>
            <pc:sldMk cId="3814943218" sldId="333"/>
            <ac:spMk id="2" creationId="{F8B0227E-2BB7-4D85-B48E-787CD71173E1}"/>
          </ac:spMkLst>
        </pc:spChg>
        <pc:spChg chg="del">
          <ac:chgData name="FABIOLA MOLULO TAVARES" userId="7ea2c98d9cbfdce5" providerId="LiveId" clId="{E24908B1-B248-4A69-B2B6-08CCC207294C}" dt="2019-07-21T15:24:33.333" v="539" actId="478"/>
          <ac:spMkLst>
            <pc:docMk/>
            <pc:sldMk cId="3814943218" sldId="333"/>
            <ac:spMk id="3" creationId="{16A401FF-3146-4180-B222-97447B6839B2}"/>
          </ac:spMkLst>
        </pc:spChg>
        <pc:spChg chg="add del mod">
          <ac:chgData name="FABIOLA MOLULO TAVARES" userId="7ea2c98d9cbfdce5" providerId="LiveId" clId="{E24908B1-B248-4A69-B2B6-08CCC207294C}" dt="2019-07-21T15:31:48.876" v="655" actId="478"/>
          <ac:spMkLst>
            <pc:docMk/>
            <pc:sldMk cId="3814943218" sldId="333"/>
            <ac:spMk id="4" creationId="{2EF7BF3E-24BC-497D-891B-3FBBB3369913}"/>
          </ac:spMkLst>
        </pc:spChg>
        <pc:spChg chg="add del">
          <ac:chgData name="FABIOLA MOLULO TAVARES" userId="7ea2c98d9cbfdce5" providerId="LiveId" clId="{E24908B1-B248-4A69-B2B6-08CCC207294C}" dt="2019-07-21T15:31:48.876" v="655" actId="478"/>
          <ac:spMkLst>
            <pc:docMk/>
            <pc:sldMk cId="3814943218" sldId="333"/>
            <ac:spMk id="7" creationId="{63833856-75C2-47FD-9528-19B1E2559A2B}"/>
          </ac:spMkLst>
        </pc:spChg>
        <pc:spChg chg="add mod">
          <ac:chgData name="FABIOLA MOLULO TAVARES" userId="7ea2c98d9cbfdce5" providerId="LiveId" clId="{E24908B1-B248-4A69-B2B6-08CCC207294C}" dt="2019-07-21T15:32:12.211" v="662" actId="1076"/>
          <ac:spMkLst>
            <pc:docMk/>
            <pc:sldMk cId="3814943218" sldId="333"/>
            <ac:spMk id="8" creationId="{2E2D1994-C954-4E5B-B89F-786816A1BD4F}"/>
          </ac:spMkLst>
        </pc:spChg>
        <pc:picChg chg="add mod">
          <ac:chgData name="FABIOLA MOLULO TAVARES" userId="7ea2c98d9cbfdce5" providerId="LiveId" clId="{E24908B1-B248-4A69-B2B6-08CCC207294C}" dt="2019-07-21T15:32:15.642" v="663" actId="1076"/>
          <ac:picMkLst>
            <pc:docMk/>
            <pc:sldMk cId="3814943218" sldId="333"/>
            <ac:picMk id="6" creationId="{BEF7BE90-3AC2-49DA-BF4C-66885C4E77EF}"/>
          </ac:picMkLst>
        </pc:picChg>
      </pc:sldChg>
      <pc:sldChg chg="addSp delSp modSp add">
        <pc:chgData name="FABIOLA MOLULO TAVARES" userId="7ea2c98d9cbfdce5" providerId="LiveId" clId="{E24908B1-B248-4A69-B2B6-08CCC207294C}" dt="2019-07-21T15:39:31.740" v="695" actId="1076"/>
        <pc:sldMkLst>
          <pc:docMk/>
          <pc:sldMk cId="1640538147" sldId="334"/>
        </pc:sldMkLst>
        <pc:spChg chg="del">
          <ac:chgData name="FABIOLA MOLULO TAVARES" userId="7ea2c98d9cbfdce5" providerId="LiveId" clId="{E24908B1-B248-4A69-B2B6-08CCC207294C}" dt="2019-07-21T15:24:58.243" v="542" actId="478"/>
          <ac:spMkLst>
            <pc:docMk/>
            <pc:sldMk cId="1640538147" sldId="334"/>
            <ac:spMk id="2" creationId="{8863D7B5-675A-4A8D-99A8-00254D0CE1C9}"/>
          </ac:spMkLst>
        </pc:spChg>
        <pc:spChg chg="del">
          <ac:chgData name="FABIOLA MOLULO TAVARES" userId="7ea2c98d9cbfdce5" providerId="LiveId" clId="{E24908B1-B248-4A69-B2B6-08CCC207294C}" dt="2019-07-21T15:24:58.243" v="542" actId="478"/>
          <ac:spMkLst>
            <pc:docMk/>
            <pc:sldMk cId="1640538147" sldId="334"/>
            <ac:spMk id="3" creationId="{D263CB1F-5DF9-41D5-B742-E216D7708BD4}"/>
          </ac:spMkLst>
        </pc:spChg>
        <pc:spChg chg="add mod">
          <ac:chgData name="FABIOLA MOLULO TAVARES" userId="7ea2c98d9cbfdce5" providerId="LiveId" clId="{E24908B1-B248-4A69-B2B6-08CCC207294C}" dt="2019-07-21T15:37:34.299" v="692" actId="2711"/>
          <ac:spMkLst>
            <pc:docMk/>
            <pc:sldMk cId="1640538147" sldId="334"/>
            <ac:spMk id="4" creationId="{656BF68C-5EDF-41C1-BBEB-B3A283A37470}"/>
          </ac:spMkLst>
        </pc:spChg>
        <pc:picChg chg="add mod ord">
          <ac:chgData name="FABIOLA MOLULO TAVARES" userId="7ea2c98d9cbfdce5" providerId="LiveId" clId="{E24908B1-B248-4A69-B2B6-08CCC207294C}" dt="2019-07-21T15:36:36.219" v="683" actId="167"/>
          <ac:picMkLst>
            <pc:docMk/>
            <pc:sldMk cId="1640538147" sldId="334"/>
            <ac:picMk id="6" creationId="{7CD687A7-F596-4F52-965A-B7DEC91419BA}"/>
          </ac:picMkLst>
        </pc:picChg>
        <pc:picChg chg="add mod">
          <ac:chgData name="FABIOLA MOLULO TAVARES" userId="7ea2c98d9cbfdce5" providerId="LiveId" clId="{E24908B1-B248-4A69-B2B6-08CCC207294C}" dt="2019-07-21T15:39:31.740" v="695" actId="1076"/>
          <ac:picMkLst>
            <pc:docMk/>
            <pc:sldMk cId="1640538147" sldId="334"/>
            <ac:picMk id="7" creationId="{9C7321E0-32F0-4033-AF8A-AB698EE91FE6}"/>
          </ac:picMkLst>
        </pc:picChg>
      </pc:sldChg>
      <pc:sldChg chg="addSp delSp modSp add modNotesTx">
        <pc:chgData name="FABIOLA MOLULO TAVARES" userId="7ea2c98d9cbfdce5" providerId="LiveId" clId="{E24908B1-B248-4A69-B2B6-08CCC207294C}" dt="2019-07-22T01:07:55.561" v="1766" actId="20577"/>
        <pc:sldMkLst>
          <pc:docMk/>
          <pc:sldMk cId="3619705691" sldId="335"/>
        </pc:sldMkLst>
        <pc:spChg chg="del">
          <ac:chgData name="FABIOLA MOLULO TAVARES" userId="7ea2c98d9cbfdce5" providerId="LiveId" clId="{E24908B1-B248-4A69-B2B6-08CCC207294C}" dt="2019-07-21T15:25:07.156" v="545" actId="478"/>
          <ac:spMkLst>
            <pc:docMk/>
            <pc:sldMk cId="3619705691" sldId="335"/>
            <ac:spMk id="2" creationId="{1FE32827-15C6-4AB8-91C7-90318D992301}"/>
          </ac:spMkLst>
        </pc:spChg>
        <pc:spChg chg="del">
          <ac:chgData name="FABIOLA MOLULO TAVARES" userId="7ea2c98d9cbfdce5" providerId="LiveId" clId="{E24908B1-B248-4A69-B2B6-08CCC207294C}" dt="2019-07-21T15:25:07.156" v="545" actId="478"/>
          <ac:spMkLst>
            <pc:docMk/>
            <pc:sldMk cId="3619705691" sldId="335"/>
            <ac:spMk id="3" creationId="{1EF05B80-F686-4FDA-A4FE-B17B03F35739}"/>
          </ac:spMkLst>
        </pc:spChg>
        <pc:spChg chg="add del mod">
          <ac:chgData name="FABIOLA MOLULO TAVARES" userId="7ea2c98d9cbfdce5" providerId="LiveId" clId="{E24908B1-B248-4A69-B2B6-08CCC207294C}" dt="2019-07-21T15:42:21.149" v="782" actId="478"/>
          <ac:spMkLst>
            <pc:docMk/>
            <pc:sldMk cId="3619705691" sldId="335"/>
            <ac:spMk id="4" creationId="{6E702522-7EB6-41AA-B061-D44416B94282}"/>
          </ac:spMkLst>
        </pc:spChg>
        <pc:spChg chg="add del mod">
          <ac:chgData name="FABIOLA MOLULO TAVARES" userId="7ea2c98d9cbfdce5" providerId="LiveId" clId="{E24908B1-B248-4A69-B2B6-08CCC207294C}" dt="2019-07-21T15:41:45.840" v="735"/>
          <ac:spMkLst>
            <pc:docMk/>
            <pc:sldMk cId="3619705691" sldId="335"/>
            <ac:spMk id="5" creationId="{7F7205A2-1BE4-4BE6-A717-6EFFCB31E21A}"/>
          </ac:spMkLst>
        </pc:spChg>
        <pc:spChg chg="add mod">
          <ac:chgData name="FABIOLA MOLULO TAVARES" userId="7ea2c98d9cbfdce5" providerId="LiveId" clId="{E24908B1-B248-4A69-B2B6-08CCC207294C}" dt="2019-07-22T01:07:55.561" v="1766" actId="20577"/>
          <ac:spMkLst>
            <pc:docMk/>
            <pc:sldMk cId="3619705691" sldId="335"/>
            <ac:spMk id="6" creationId="{58A4C480-3BBD-4F72-9526-FE905DF04823}"/>
          </ac:spMkLst>
        </pc:spChg>
        <pc:picChg chg="add mod">
          <ac:chgData name="FABIOLA MOLULO TAVARES" userId="7ea2c98d9cbfdce5" providerId="LiveId" clId="{E24908B1-B248-4A69-B2B6-08CCC207294C}" dt="2019-07-21T15:58:56.942" v="852" actId="27614"/>
          <ac:picMkLst>
            <pc:docMk/>
            <pc:sldMk cId="3619705691" sldId="335"/>
            <ac:picMk id="8" creationId="{15096F9A-19B6-441C-A184-CDEA950D0D52}"/>
          </ac:picMkLst>
        </pc:picChg>
      </pc:sldChg>
      <pc:sldChg chg="addSp delSp modSp add modNotesTx">
        <pc:chgData name="FABIOLA MOLULO TAVARES" userId="7ea2c98d9cbfdce5" providerId="LiveId" clId="{E24908B1-B248-4A69-B2B6-08CCC207294C}" dt="2019-07-22T01:08:24.597" v="1768" actId="1076"/>
        <pc:sldMkLst>
          <pc:docMk/>
          <pc:sldMk cId="4167031251" sldId="336"/>
        </pc:sldMkLst>
        <pc:spChg chg="del">
          <ac:chgData name="FABIOLA MOLULO TAVARES" userId="7ea2c98d9cbfdce5" providerId="LiveId" clId="{E24908B1-B248-4A69-B2B6-08CCC207294C}" dt="2019-07-21T15:25:33.985" v="548" actId="478"/>
          <ac:spMkLst>
            <pc:docMk/>
            <pc:sldMk cId="4167031251" sldId="336"/>
            <ac:spMk id="2" creationId="{84EC998E-D690-42C1-B95E-775A94287BB7}"/>
          </ac:spMkLst>
        </pc:spChg>
        <pc:spChg chg="del">
          <ac:chgData name="FABIOLA MOLULO TAVARES" userId="7ea2c98d9cbfdce5" providerId="LiveId" clId="{E24908B1-B248-4A69-B2B6-08CCC207294C}" dt="2019-07-21T15:25:33.985" v="548" actId="478"/>
          <ac:spMkLst>
            <pc:docMk/>
            <pc:sldMk cId="4167031251" sldId="336"/>
            <ac:spMk id="3" creationId="{015F5874-AF5D-4E16-AC56-F32DBB68067A}"/>
          </ac:spMkLst>
        </pc:spChg>
        <pc:spChg chg="add del mod">
          <ac:chgData name="FABIOLA MOLULO TAVARES" userId="7ea2c98d9cbfdce5" providerId="LiveId" clId="{E24908B1-B248-4A69-B2B6-08CCC207294C}" dt="2019-07-21T16:02:11.775" v="915" actId="478"/>
          <ac:spMkLst>
            <pc:docMk/>
            <pc:sldMk cId="4167031251" sldId="336"/>
            <ac:spMk id="4" creationId="{0EF8BE68-63A3-4BF1-8634-6EC4A85F7DF1}"/>
          </ac:spMkLst>
        </pc:spChg>
        <pc:spChg chg="add mod">
          <ac:chgData name="FABIOLA MOLULO TAVARES" userId="7ea2c98d9cbfdce5" providerId="LiveId" clId="{E24908B1-B248-4A69-B2B6-08CCC207294C}" dt="2019-07-22T01:08:24.597" v="1768" actId="1076"/>
          <ac:spMkLst>
            <pc:docMk/>
            <pc:sldMk cId="4167031251" sldId="336"/>
            <ac:spMk id="5" creationId="{A6A21621-3036-4D59-9947-BEAEB75F449A}"/>
          </ac:spMkLst>
        </pc:spChg>
        <pc:picChg chg="add mod">
          <ac:chgData name="FABIOLA MOLULO TAVARES" userId="7ea2c98d9cbfdce5" providerId="LiveId" clId="{E24908B1-B248-4A69-B2B6-08CCC207294C}" dt="2019-07-22T01:08:15.451" v="1767" actId="1076"/>
          <ac:picMkLst>
            <pc:docMk/>
            <pc:sldMk cId="4167031251" sldId="336"/>
            <ac:picMk id="7" creationId="{84759C43-0760-483D-A555-8C4909F7ACAC}"/>
          </ac:picMkLst>
        </pc:picChg>
      </pc:sldChg>
      <pc:sldChg chg="addSp delSp modSp add modNotesTx">
        <pc:chgData name="FABIOLA MOLULO TAVARES" userId="7ea2c98d9cbfdce5" providerId="LiveId" clId="{E24908B1-B248-4A69-B2B6-08CCC207294C}" dt="2019-07-22T01:05:56.008" v="1753" actId="20577"/>
        <pc:sldMkLst>
          <pc:docMk/>
          <pc:sldMk cId="2338090363" sldId="337"/>
        </pc:sldMkLst>
        <pc:spChg chg="del">
          <ac:chgData name="FABIOLA MOLULO TAVARES" userId="7ea2c98d9cbfdce5" providerId="LiveId" clId="{E24908B1-B248-4A69-B2B6-08CCC207294C}" dt="2019-07-22T00:53:06.984" v="1421" actId="478"/>
          <ac:spMkLst>
            <pc:docMk/>
            <pc:sldMk cId="2338090363" sldId="337"/>
            <ac:spMk id="2" creationId="{63D41309-583A-4CD7-BCEC-E98B89842497}"/>
          </ac:spMkLst>
        </pc:spChg>
        <pc:spChg chg="del">
          <ac:chgData name="FABIOLA MOLULO TAVARES" userId="7ea2c98d9cbfdce5" providerId="LiveId" clId="{E24908B1-B248-4A69-B2B6-08CCC207294C}" dt="2019-07-22T00:53:06.984" v="1421" actId="478"/>
          <ac:spMkLst>
            <pc:docMk/>
            <pc:sldMk cId="2338090363" sldId="337"/>
            <ac:spMk id="3" creationId="{568D845B-844C-47D9-8A13-E1BB4F82238F}"/>
          </ac:spMkLst>
        </pc:spChg>
        <pc:spChg chg="add mod">
          <ac:chgData name="FABIOLA MOLULO TAVARES" userId="7ea2c98d9cbfdce5" providerId="LiveId" clId="{E24908B1-B248-4A69-B2B6-08CCC207294C}" dt="2019-07-22T01:04:50.523" v="1662" actId="1038"/>
          <ac:spMkLst>
            <pc:docMk/>
            <pc:sldMk cId="2338090363" sldId="337"/>
            <ac:spMk id="6" creationId="{0BB5B20C-C9DD-4854-A73E-083E800C62D7}"/>
          </ac:spMkLst>
        </pc:spChg>
        <pc:spChg chg="add mod">
          <ac:chgData name="FABIOLA MOLULO TAVARES" userId="7ea2c98d9cbfdce5" providerId="LiveId" clId="{E24908B1-B248-4A69-B2B6-08CCC207294C}" dt="2019-07-22T00:57:51.224" v="1534" actId="1076"/>
          <ac:spMkLst>
            <pc:docMk/>
            <pc:sldMk cId="2338090363" sldId="337"/>
            <ac:spMk id="8" creationId="{F16EB0EF-3A9F-486A-B4B9-6C08C65A2433}"/>
          </ac:spMkLst>
        </pc:spChg>
        <pc:spChg chg="add ord">
          <ac:chgData name="FABIOLA MOLULO TAVARES" userId="7ea2c98d9cbfdce5" providerId="LiveId" clId="{E24908B1-B248-4A69-B2B6-08CCC207294C}" dt="2019-07-22T01:05:09.808" v="1664" actId="167"/>
          <ac:spMkLst>
            <pc:docMk/>
            <pc:sldMk cId="2338090363" sldId="337"/>
            <ac:spMk id="9" creationId="{244AD5E1-E499-4E52-97FE-3D52B47E4C41}"/>
          </ac:spMkLst>
        </pc:spChg>
        <pc:picChg chg="add mod">
          <ac:chgData name="FABIOLA MOLULO TAVARES" userId="7ea2c98d9cbfdce5" providerId="LiveId" clId="{E24908B1-B248-4A69-B2B6-08CCC207294C}" dt="2019-07-22T01:04:50.523" v="1662" actId="1038"/>
          <ac:picMkLst>
            <pc:docMk/>
            <pc:sldMk cId="2338090363" sldId="337"/>
            <ac:picMk id="5" creationId="{0250B0CB-9E20-4DF1-B356-28D71EE3DDD5}"/>
          </ac:picMkLst>
        </pc:picChg>
        <pc:picChg chg="add mod">
          <ac:chgData name="FABIOLA MOLULO TAVARES" userId="7ea2c98d9cbfdce5" providerId="LiveId" clId="{E24908B1-B248-4A69-B2B6-08CCC207294C}" dt="2019-07-22T01:04:50.523" v="1662" actId="1038"/>
          <ac:picMkLst>
            <pc:docMk/>
            <pc:sldMk cId="2338090363" sldId="337"/>
            <ac:picMk id="7" creationId="{66648CA3-44BA-40E9-913F-B32B43374CAB}"/>
          </ac:picMkLst>
        </pc:picChg>
      </pc:sldChg>
      <pc:sldMasterChg chg="del delSldLayout">
        <pc:chgData name="FABIOLA MOLULO TAVARES" userId="7ea2c98d9cbfdce5" providerId="LiveId" clId="{E24908B1-B248-4A69-B2B6-08CCC207294C}" dt="2019-07-22T00:38:50.059" v="1248" actId="2696"/>
        <pc:sldMasterMkLst>
          <pc:docMk/>
          <pc:sldMasterMk cId="3356955952" sldId="2147483660"/>
        </pc:sldMasterMkLst>
        <pc:sldLayoutChg chg="del">
          <pc:chgData name="FABIOLA MOLULO TAVARES" userId="7ea2c98d9cbfdce5" providerId="LiveId" clId="{E24908B1-B248-4A69-B2B6-08CCC207294C}" dt="2019-07-22T00:38:50.038" v="1237" actId="2696"/>
          <pc:sldLayoutMkLst>
            <pc:docMk/>
            <pc:sldMasterMk cId="3356955952" sldId="2147483660"/>
            <pc:sldLayoutMk cId="2224948538" sldId="2147483661"/>
          </pc:sldLayoutMkLst>
        </pc:sldLayoutChg>
        <pc:sldLayoutChg chg="del">
          <pc:chgData name="FABIOLA MOLULO TAVARES" userId="7ea2c98d9cbfdce5" providerId="LiveId" clId="{E24908B1-B248-4A69-B2B6-08CCC207294C}" dt="2019-07-22T00:38:50.041" v="1238" actId="2696"/>
          <pc:sldLayoutMkLst>
            <pc:docMk/>
            <pc:sldMasterMk cId="3356955952" sldId="2147483660"/>
            <pc:sldLayoutMk cId="3309811676" sldId="2147483662"/>
          </pc:sldLayoutMkLst>
        </pc:sldLayoutChg>
        <pc:sldLayoutChg chg="del">
          <pc:chgData name="FABIOLA MOLULO TAVARES" userId="7ea2c98d9cbfdce5" providerId="LiveId" clId="{E24908B1-B248-4A69-B2B6-08CCC207294C}" dt="2019-07-22T00:38:50.043" v="1239" actId="2696"/>
          <pc:sldLayoutMkLst>
            <pc:docMk/>
            <pc:sldMasterMk cId="3356955952" sldId="2147483660"/>
            <pc:sldLayoutMk cId="3347664291" sldId="2147483663"/>
          </pc:sldLayoutMkLst>
        </pc:sldLayoutChg>
        <pc:sldLayoutChg chg="del">
          <pc:chgData name="FABIOLA MOLULO TAVARES" userId="7ea2c98d9cbfdce5" providerId="LiveId" clId="{E24908B1-B248-4A69-B2B6-08CCC207294C}" dt="2019-07-22T00:38:50.045" v="1240" actId="2696"/>
          <pc:sldLayoutMkLst>
            <pc:docMk/>
            <pc:sldMasterMk cId="3356955952" sldId="2147483660"/>
            <pc:sldLayoutMk cId="1648349053" sldId="2147483664"/>
          </pc:sldLayoutMkLst>
        </pc:sldLayoutChg>
        <pc:sldLayoutChg chg="del">
          <pc:chgData name="FABIOLA MOLULO TAVARES" userId="7ea2c98d9cbfdce5" providerId="LiveId" clId="{E24908B1-B248-4A69-B2B6-08CCC207294C}" dt="2019-07-22T00:38:50.046" v="1241" actId="2696"/>
          <pc:sldLayoutMkLst>
            <pc:docMk/>
            <pc:sldMasterMk cId="3356955952" sldId="2147483660"/>
            <pc:sldLayoutMk cId="2475930220" sldId="2147483665"/>
          </pc:sldLayoutMkLst>
        </pc:sldLayoutChg>
        <pc:sldLayoutChg chg="del">
          <pc:chgData name="FABIOLA MOLULO TAVARES" userId="7ea2c98d9cbfdce5" providerId="LiveId" clId="{E24908B1-B248-4A69-B2B6-08CCC207294C}" dt="2019-07-22T00:38:50.048" v="1242" actId="2696"/>
          <pc:sldLayoutMkLst>
            <pc:docMk/>
            <pc:sldMasterMk cId="3356955952" sldId="2147483660"/>
            <pc:sldLayoutMk cId="3176020848" sldId="2147483666"/>
          </pc:sldLayoutMkLst>
        </pc:sldLayoutChg>
        <pc:sldLayoutChg chg="del">
          <pc:chgData name="FABIOLA MOLULO TAVARES" userId="7ea2c98d9cbfdce5" providerId="LiveId" clId="{E24908B1-B248-4A69-B2B6-08CCC207294C}" dt="2019-07-22T00:38:50.049" v="1243" actId="2696"/>
          <pc:sldLayoutMkLst>
            <pc:docMk/>
            <pc:sldMasterMk cId="3356955952" sldId="2147483660"/>
            <pc:sldLayoutMk cId="3804721240" sldId="2147483667"/>
          </pc:sldLayoutMkLst>
        </pc:sldLayoutChg>
        <pc:sldLayoutChg chg="del">
          <pc:chgData name="FABIOLA MOLULO TAVARES" userId="7ea2c98d9cbfdce5" providerId="LiveId" clId="{E24908B1-B248-4A69-B2B6-08CCC207294C}" dt="2019-07-22T00:38:50.051" v="1244" actId="2696"/>
          <pc:sldLayoutMkLst>
            <pc:docMk/>
            <pc:sldMasterMk cId="3356955952" sldId="2147483660"/>
            <pc:sldLayoutMk cId="153394645" sldId="2147483668"/>
          </pc:sldLayoutMkLst>
        </pc:sldLayoutChg>
        <pc:sldLayoutChg chg="del">
          <pc:chgData name="FABIOLA MOLULO TAVARES" userId="7ea2c98d9cbfdce5" providerId="LiveId" clId="{E24908B1-B248-4A69-B2B6-08CCC207294C}" dt="2019-07-22T00:38:50.053" v="1245" actId="2696"/>
          <pc:sldLayoutMkLst>
            <pc:docMk/>
            <pc:sldMasterMk cId="3356955952" sldId="2147483660"/>
            <pc:sldLayoutMk cId="3492416304" sldId="2147483669"/>
          </pc:sldLayoutMkLst>
        </pc:sldLayoutChg>
        <pc:sldLayoutChg chg="del">
          <pc:chgData name="FABIOLA MOLULO TAVARES" userId="7ea2c98d9cbfdce5" providerId="LiveId" clId="{E24908B1-B248-4A69-B2B6-08CCC207294C}" dt="2019-07-22T00:38:50.054" v="1246" actId="2696"/>
          <pc:sldLayoutMkLst>
            <pc:docMk/>
            <pc:sldMasterMk cId="3356955952" sldId="2147483660"/>
            <pc:sldLayoutMk cId="3150242197" sldId="2147483670"/>
          </pc:sldLayoutMkLst>
        </pc:sldLayoutChg>
        <pc:sldLayoutChg chg="del">
          <pc:chgData name="FABIOLA MOLULO TAVARES" userId="7ea2c98d9cbfdce5" providerId="LiveId" clId="{E24908B1-B248-4A69-B2B6-08CCC207294C}" dt="2019-07-22T00:38:50.056" v="1247" actId="2696"/>
          <pc:sldLayoutMkLst>
            <pc:docMk/>
            <pc:sldMasterMk cId="3356955952" sldId="2147483660"/>
            <pc:sldLayoutMk cId="4108841423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29E33-F943-4AE2-BC0F-71B0C7EBE9A6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23AFD-1ED6-4511-B665-2B98E650A0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90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27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977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23AFD-1ED6-4511-B665-2B98E650A09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285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27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23AFD-1ED6-4511-B665-2B98E650A09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285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A2BE2-B51A-4E18-BC1B-F8EB4139998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712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270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23AFD-1ED6-4511-B665-2B98E650A09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285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04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B682FBE-8E49-42A3-947A-D35E19800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773A209-4340-4453-BA62-3EC1A8E67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DCDCBC8-E901-4A26-8D5F-169C82CCB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7B00A0AA-FF00-4C10-A1B1-895AD2790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0FF76698-050E-43D1-A0DE-405ED8C3E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619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D974C74-DC71-429B-9BC2-B7F73FC2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57145C9-8757-4B46-B376-997B35BBC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F94A1844-4C07-4FF4-895F-EDCECA9B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D135DC27-0C2A-4084-9412-102B4E64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112574E-72CB-4389-A8A5-BA412FAA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8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A55BB5F-C089-492B-8488-C80B9A0D4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F878D02A-4A57-499B-B1F5-5C0DE7743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06ACDE8-B342-4982-82FE-0E9B7860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C70F16D-D377-42C7-9AAA-AA7551F1D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CB3F2697-2BA3-4002-80D1-D7DD4870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96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E57CBE-020F-4DFC-8F1C-946197B5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6978BE8-1CAF-48A0-A32D-87DE1FF49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EBEB2C50-86ED-404A-9C47-71A388946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5F77787-2E9B-431D-8585-22534371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71BED0C1-47BE-4CA2-9E8F-75727B0E0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A76AAA8D-4FB6-498A-9887-4A5E4127E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07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F43EB48-DA48-4653-8583-AF050631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96C9C5DA-9A61-4183-B4EE-66EA4C2C8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D5629F99-CEE9-4D4A-B264-9384FB8C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12E3F21-F8F7-4768-9EC8-99CD80D33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5E2F8C25-731C-48A2-9E1D-8AEE21F80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FA27D409-BB83-4183-A204-69903F53B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E2981D42-A936-4E12-B75E-C3E4BB35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7D35F543-6926-4BDD-A188-10F24E246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84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0E5691C-A907-4A66-B6BA-50294039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46CB74E5-A6BD-42B2-8E02-C61A0B3D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B88A3FF5-F091-4848-9413-74F3C4CE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46969093-74BD-4372-92FA-AD0E8A96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3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5DCAAD69-5C72-415B-8984-B6A82B05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41A340BE-009F-461B-B0EB-27B965B5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8C30413E-6321-4191-8E86-EF543A106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6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7E9AD4-543A-4BAD-B1E0-081E13798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B6D4E2E-EA72-4807-8D24-88ADD88BD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122204D1-E93C-48AB-AB37-895E9F54B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3F4439D5-22D0-493B-A37D-0D403494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3036E3F6-B4AB-4E8C-B73B-6F23CC03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8D4B1A58-B13D-47C4-BB8F-CF646C5E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9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6BDDA17-FA68-47A0-A3FB-F6A984A8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33955472-1ADC-428F-9384-CF4C2827C1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CAB846A2-7C2B-4EA6-A115-DD6AF87AB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9CBB7E46-A97F-419A-A344-46834059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6CF10CAC-BF81-47A5-B2DC-7A3DC7B7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B238DDE4-78A6-4C81-A28F-D1DCA787C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43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9F8E12-A2A9-426A-B699-56EA8B4C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61A3D174-1A16-41D2-8B98-32DB574D6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C26393D2-16DD-420D-A95D-D5B90D0E9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BB46A3AC-73B6-4BAA-B6EA-1BD327D1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4FE0D7CE-96FD-422E-80EE-5C7BB5F0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31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10BCD3F-06C8-4427-96A6-BF58DC5D1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556CC673-7CB5-43F3-8BBE-DEDEDC245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7194702-C6AF-4FD4-BC91-C56F3C098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D99ADB11-97AA-4FC3-BD68-8D67262A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160EB2B-46DE-48B0-8FF7-7695810FD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22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C2CEDB0B-25A6-4E55-821E-99AA9324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34943C95-0E98-489D-A2F6-2BD41046E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CE2672F7-D1F9-4C6C-9013-A2C66F139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51B9-E0D9-49FC-A35E-BFB8EF307F22}" type="datetimeFigureOut">
              <a:rPr lang="pt-BR" smtClean="0"/>
              <a:t>27/08/2019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9A3B447-B918-44FD-9DDB-45A6FAA19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17E3EEA-1622-44FD-A9BD-5DA8B77FC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5F8C5-4DBA-4042-AC0D-600439587D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19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4E46AD26-512D-4D2C-B847-D1D0501EF21C}"/>
              </a:ext>
            </a:extLst>
          </p:cNvPr>
          <p:cNvSpPr txBox="1">
            <a:spLocks/>
          </p:cNvSpPr>
          <p:nvPr/>
        </p:nvSpPr>
        <p:spPr>
          <a:xfrm>
            <a:off x="146750" y="2566179"/>
            <a:ext cx="7254240" cy="82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13800" b="1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Qual sua </a:t>
            </a:r>
            <a:r>
              <a:rPr kumimoji="0" lang="pt-BR" sz="13800" b="1" i="0" u="none" strike="noStrike" kern="1200" normalizeH="0" baseline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ra</a:t>
            </a:r>
            <a:r>
              <a:rPr lang="pt-BR" sz="13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zão</a:t>
            </a:r>
            <a:r>
              <a:rPr lang="pt-BR" sz="13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de viver?</a:t>
            </a:r>
            <a:endParaRPr kumimoji="0" lang="pt-BR" sz="6600" b="1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8" name="Imagem 7" descr="Uma imagem contendo amarelo&#10;&#10;Descrição gerada automaticamente">
            <a:extLst>
              <a:ext uri="{FF2B5EF4-FFF2-40B4-BE49-F238E27FC236}">
                <a16:creationId xmlns="" xmlns:a16="http://schemas.microsoft.com/office/drawing/2014/main" id="{BEF7BE90-3AC2-49DA-BF4C-66885C4E7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278" y="689312"/>
            <a:ext cx="5925722" cy="518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ôr do sol, céu, ao ar livre, sol&#10;&#10;Descrição gerada automaticamente">
            <a:extLst>
              <a:ext uri="{FF2B5EF4-FFF2-40B4-BE49-F238E27FC236}">
                <a16:creationId xmlns="" xmlns:a16="http://schemas.microsoft.com/office/drawing/2014/main" id="{AD3B818E-AC54-4BC5-BA94-68BF1E942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152400" y="571649"/>
            <a:ext cx="586873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</a:rPr>
              <a:t>Voc</a:t>
            </a:r>
            <a:r>
              <a:rPr lang="pt-BR" sz="8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ê tem sido membro ou discípulo?</a:t>
            </a:r>
            <a:endParaRPr kumimoji="0" lang="pt-BR" sz="8000" b="1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pic>
        <p:nvPicPr>
          <p:cNvPr id="6" name="Imagem 5" descr="Uma imagem contendo objeto, relógio&#10;&#10;Descrição gerada automaticamente">
            <a:extLst>
              <a:ext uri="{FF2B5EF4-FFF2-40B4-BE49-F238E27FC236}">
                <a16:creationId xmlns="" xmlns:a16="http://schemas.microsoft.com/office/drawing/2014/main" id="{A9E1EF6D-9B8D-4306-B04A-336834CDA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57" y="6127500"/>
            <a:ext cx="1302627" cy="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8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2E2D1994-C954-4E5B-B89F-786816A1BD4F}"/>
              </a:ext>
            </a:extLst>
          </p:cNvPr>
          <p:cNvSpPr/>
          <p:nvPr/>
        </p:nvSpPr>
        <p:spPr>
          <a:xfrm>
            <a:off x="-51511" y="392618"/>
            <a:ext cx="922816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b="1" dirty="0"/>
              <a:t>Hoje mostraremos </a:t>
            </a:r>
            <a:endParaRPr lang="pt-BR" sz="6000" b="1" dirty="0" smtClean="0"/>
          </a:p>
          <a:p>
            <a:pPr algn="ctr"/>
            <a:r>
              <a:rPr lang="pt-BR" sz="6000" b="1" dirty="0" smtClean="0"/>
              <a:t>dois </a:t>
            </a:r>
            <a:r>
              <a:rPr lang="pt-BR" sz="6000" b="1" dirty="0"/>
              <a:t>tipos de famílias. </a:t>
            </a:r>
            <a:endParaRPr lang="pt-BR" sz="6000" b="1" dirty="0" smtClean="0"/>
          </a:p>
          <a:p>
            <a:pPr algn="ctr"/>
            <a:r>
              <a:rPr lang="pt-BR" sz="6000" b="1" dirty="0" smtClean="0"/>
              <a:t>Uma </a:t>
            </a:r>
            <a:r>
              <a:rPr lang="pt-BR" sz="6000" b="1" dirty="0"/>
              <a:t>é </a:t>
            </a:r>
            <a:r>
              <a:rPr lang="pt-BR" sz="6000" b="1" dirty="0" smtClean="0"/>
              <a:t>composta</a:t>
            </a:r>
          </a:p>
          <a:p>
            <a:pPr algn="ctr"/>
            <a:r>
              <a:rPr lang="pt-BR" sz="6000" b="1" dirty="0" smtClean="0"/>
              <a:t> </a:t>
            </a:r>
            <a:r>
              <a:rPr lang="pt-BR" sz="6000" b="1" dirty="0"/>
              <a:t>por membros </a:t>
            </a:r>
            <a:endParaRPr lang="pt-BR" sz="6000" b="1" dirty="0" smtClean="0"/>
          </a:p>
          <a:p>
            <a:pPr algn="ctr"/>
            <a:r>
              <a:rPr lang="pt-BR" sz="6000" b="1" dirty="0" smtClean="0"/>
              <a:t>e </a:t>
            </a:r>
            <a:r>
              <a:rPr lang="pt-BR" sz="6000" b="1" dirty="0"/>
              <a:t>outra por discípulos! </a:t>
            </a:r>
            <a:endParaRPr lang="pt-BR" sz="6000" b="1" dirty="0" smtClean="0"/>
          </a:p>
          <a:p>
            <a:pPr algn="ctr"/>
            <a:r>
              <a:rPr lang="pt-BR" sz="6000" b="1" dirty="0" smtClean="0"/>
              <a:t>Qual </a:t>
            </a:r>
            <a:r>
              <a:rPr lang="pt-BR" sz="6000" b="1" dirty="0"/>
              <a:t>delas tem sido a sua?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63489B08-E047-4D1F-B7FE-C60BF11B0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563" y="832824"/>
            <a:ext cx="4224437" cy="475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4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Sun, Dawn, Horizonte, CÃ©u, Cidade, Nuvens, Pais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46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502879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Segunda-feira</a:t>
            </a:r>
            <a:r>
              <a:rPr kumimoji="0" lang="pt-BR" sz="8800" b="1" i="0" u="none" strike="noStrike" kern="1200" cap="none" spc="0" normalizeH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cedinho...</a:t>
            </a:r>
            <a:endParaRPr kumimoji="0" lang="pt-BR" sz="8800" b="1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88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taÃ§Ã£o, Cidade, RelÃ³gio, Urbanas, Retro, Ho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5" y="685813"/>
            <a:ext cx="10221686" cy="681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-19635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Meio-dia...</a:t>
            </a:r>
            <a:endParaRPr kumimoji="0" lang="pt-BR" sz="88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8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o Entardecer, JapÃ£o, C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82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-19635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tardezinha...</a:t>
            </a:r>
            <a:endParaRPr kumimoji="0" lang="pt-BR" sz="8800" b="1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92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4E46AD26-512D-4D2C-B847-D1D0501EF21C}"/>
              </a:ext>
            </a:extLst>
          </p:cNvPr>
          <p:cNvSpPr txBox="1">
            <a:spLocks/>
          </p:cNvSpPr>
          <p:nvPr/>
        </p:nvSpPr>
        <p:spPr>
          <a:xfrm>
            <a:off x="146750" y="2566179"/>
            <a:ext cx="7254240" cy="82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13800" b="1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Qual sua </a:t>
            </a:r>
            <a:r>
              <a:rPr kumimoji="0" lang="pt-BR" sz="13800" b="1" i="0" u="none" strike="noStrike" kern="1200" normalizeH="0" baseline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ra</a:t>
            </a:r>
            <a:r>
              <a:rPr lang="pt-BR" sz="13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zão</a:t>
            </a:r>
            <a:r>
              <a:rPr lang="pt-BR" sz="13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de viver?</a:t>
            </a:r>
            <a:endParaRPr kumimoji="0" lang="pt-BR" sz="6600" b="1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8" name="Imagem 7" descr="Uma imagem contendo amarelo&#10;&#10;Descrição gerada automaticamente">
            <a:extLst>
              <a:ext uri="{FF2B5EF4-FFF2-40B4-BE49-F238E27FC236}">
                <a16:creationId xmlns="" xmlns:a16="http://schemas.microsoft.com/office/drawing/2014/main" id="{BEF7BE90-3AC2-49DA-BF4C-66885C4E7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278" y="689312"/>
            <a:ext cx="5925722" cy="518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19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2E2D1994-C954-4E5B-B89F-786816A1BD4F}"/>
              </a:ext>
            </a:extLst>
          </p:cNvPr>
          <p:cNvSpPr/>
          <p:nvPr/>
        </p:nvSpPr>
        <p:spPr>
          <a:xfrm>
            <a:off x="-67840" y="881518"/>
            <a:ext cx="922816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 smtClean="0"/>
              <a:t>Você tem sido membro ou discípulo?</a:t>
            </a:r>
            <a:endParaRPr lang="pt-BR" sz="9600" b="1" dirty="0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63489B08-E047-4D1F-B7FE-C60BF11B0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563" y="832824"/>
            <a:ext cx="4224437" cy="475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384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13BAEEA-AC10-4E9D-8BB9-C006C2C51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330" y="693361"/>
            <a:ext cx="8811985" cy="4739951"/>
          </a:xfrm>
        </p:spPr>
        <p:txBody>
          <a:bodyPr>
            <a:noAutofit/>
          </a:bodyPr>
          <a:lstStyle/>
          <a:p>
            <a:pPr algn="ctr"/>
            <a:r>
              <a:rPr lang="pt-BR" sz="9600" b="1" dirty="0" smtClean="0">
                <a:latin typeface="+mn-lt"/>
              </a:rPr>
              <a:t>Em outra família,</a:t>
            </a:r>
            <a:br>
              <a:rPr lang="pt-BR" sz="9600" b="1" dirty="0" smtClean="0">
                <a:latin typeface="+mn-lt"/>
              </a:rPr>
            </a:br>
            <a:r>
              <a:rPr lang="pt-BR" sz="9600" b="1" dirty="0" smtClean="0">
                <a:latin typeface="+mn-lt"/>
              </a:rPr>
              <a:t> o dia foi assim...</a:t>
            </a:r>
            <a:endParaRPr lang="pt-BR" sz="9600" b="1" dirty="0">
              <a:latin typeface="+mn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C3822315-CE1D-4633-A476-11A90AFF7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93" y="891638"/>
            <a:ext cx="4916572" cy="53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9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Sun, Dawn, Horizonte, CÃ©u, Cidade, Nuvens, Pais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46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502879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Segunda-feira</a:t>
            </a:r>
            <a:r>
              <a:rPr kumimoji="0" lang="pt-BR" sz="8800" b="1" i="0" u="none" strike="noStrike" kern="1200" cap="none" spc="0" normalizeH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cedinho...</a:t>
            </a:r>
            <a:endParaRPr kumimoji="0" lang="pt-BR" sz="8800" b="1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1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taÃ§Ã£o, Cidade, RelÃ³gio, Urbanas, Retro, Ho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5" y="685813"/>
            <a:ext cx="10221686" cy="681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-19635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Meio-dia...</a:t>
            </a:r>
            <a:endParaRPr kumimoji="0" lang="pt-BR" sz="88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66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o Entardecer, JapÃ£o, C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82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0" y="-19635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tardezinha...</a:t>
            </a:r>
            <a:endParaRPr kumimoji="0" lang="pt-BR" sz="8800" b="1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34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4E46AD26-512D-4D2C-B847-D1D0501EF21C}"/>
              </a:ext>
            </a:extLst>
          </p:cNvPr>
          <p:cNvSpPr txBox="1">
            <a:spLocks/>
          </p:cNvSpPr>
          <p:nvPr/>
        </p:nvSpPr>
        <p:spPr>
          <a:xfrm>
            <a:off x="146750" y="2566179"/>
            <a:ext cx="7254240" cy="82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pt-BR" sz="54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13800" b="1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Qual sua </a:t>
            </a:r>
            <a:r>
              <a:rPr kumimoji="0" lang="pt-BR" sz="13800" b="1" i="0" u="none" strike="noStrike" kern="1200" normalizeH="0" baseline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</a:rPr>
              <a:t>ra</a:t>
            </a:r>
            <a:r>
              <a:rPr lang="pt-BR" sz="13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zão</a:t>
            </a:r>
            <a:r>
              <a:rPr lang="pt-BR" sz="13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de viver?</a:t>
            </a:r>
            <a:endParaRPr kumimoji="0" lang="pt-BR" sz="6600" b="1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8" name="Imagem 7" descr="Uma imagem contendo amarelo&#10;&#10;Descrição gerada automaticamente">
            <a:extLst>
              <a:ext uri="{FF2B5EF4-FFF2-40B4-BE49-F238E27FC236}">
                <a16:creationId xmlns="" xmlns:a16="http://schemas.microsoft.com/office/drawing/2014/main" id="{BEF7BE90-3AC2-49DA-BF4C-66885C4E7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278" y="689312"/>
            <a:ext cx="5925722" cy="518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2E2D1994-C954-4E5B-B89F-786816A1BD4F}"/>
              </a:ext>
            </a:extLst>
          </p:cNvPr>
          <p:cNvSpPr/>
          <p:nvPr/>
        </p:nvSpPr>
        <p:spPr>
          <a:xfrm>
            <a:off x="-67840" y="881518"/>
            <a:ext cx="1225984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800" b="1" dirty="0" smtClean="0"/>
              <a:t>Vivo não mais eu, </a:t>
            </a:r>
          </a:p>
          <a:p>
            <a:pPr algn="ctr"/>
            <a:r>
              <a:rPr lang="pt-BR" sz="8800" b="1" dirty="0" smtClean="0"/>
              <a:t>mas Cristo vive em mim!</a:t>
            </a:r>
          </a:p>
          <a:p>
            <a:pPr algn="ctr"/>
            <a:r>
              <a:rPr lang="pt-BR" sz="8800" b="1" dirty="0" smtClean="0"/>
              <a:t>Gálatas 2.20</a:t>
            </a:r>
          </a:p>
        </p:txBody>
      </p:sp>
    </p:spTree>
    <p:extLst>
      <p:ext uri="{BB962C8B-B14F-4D97-AF65-F5344CB8AC3E}">
        <p14:creationId xmlns:p14="http://schemas.microsoft.com/office/powerpoint/2010/main" val="33386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43A10F6C-F6E9-4F04-8078-255372BFD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3827">
            <a:off x="-1450058" y="-4343803"/>
            <a:ext cx="21013259" cy="1400883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89E9ADE0-4AD6-4BFE-8273-D3458158E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-1562100"/>
            <a:ext cx="6484090" cy="648409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1DA0924E-04D2-4D45-9D8F-B50E57F0C8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3" y="536138"/>
            <a:ext cx="1467678" cy="46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81</Words>
  <Application>Microsoft Office PowerPoint</Application>
  <PresentationFormat>Personalizar</PresentationFormat>
  <Paragraphs>30</Paragraphs>
  <Slides>15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Em outra família,  o dia foi assim...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FABIOLA MOLULO TAVARES</dc:creator>
  <cp:lastModifiedBy>User</cp:lastModifiedBy>
  <cp:revision>11</cp:revision>
  <dcterms:created xsi:type="dcterms:W3CDTF">2019-07-21T03:33:53Z</dcterms:created>
  <dcterms:modified xsi:type="dcterms:W3CDTF">2019-08-27T20:25:45Z</dcterms:modified>
</cp:coreProperties>
</file>