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0" r:id="rId3"/>
    <p:sldId id="259" r:id="rId4"/>
    <p:sldId id="262" r:id="rId5"/>
    <p:sldId id="257" r:id="rId6"/>
    <p:sldId id="335" r:id="rId7"/>
    <p:sldId id="336" r:id="rId8"/>
    <p:sldId id="339" r:id="rId9"/>
    <p:sldId id="337" r:id="rId10"/>
    <p:sldId id="340" r:id="rId11"/>
    <p:sldId id="342" r:id="rId12"/>
    <p:sldId id="295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3" r:id="rId23"/>
    <p:sldId id="352" r:id="rId24"/>
    <p:sldId id="354" r:id="rId25"/>
    <p:sldId id="379" r:id="rId26"/>
    <p:sldId id="356" r:id="rId27"/>
    <p:sldId id="380" r:id="rId28"/>
    <p:sldId id="358" r:id="rId29"/>
    <p:sldId id="267" r:id="rId30"/>
    <p:sldId id="359" r:id="rId31"/>
    <p:sldId id="360" r:id="rId32"/>
    <p:sldId id="288" r:id="rId33"/>
    <p:sldId id="289" r:id="rId34"/>
    <p:sldId id="361" r:id="rId35"/>
    <p:sldId id="382" r:id="rId36"/>
    <p:sldId id="258" r:id="rId37"/>
    <p:sldId id="383" r:id="rId38"/>
    <p:sldId id="384" r:id="rId39"/>
    <p:sldId id="261" r:id="rId40"/>
    <p:sldId id="385" r:id="rId41"/>
    <p:sldId id="263" r:id="rId42"/>
    <p:sldId id="362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  <p:sldId id="377" r:id="rId52"/>
    <p:sldId id="371" r:id="rId53"/>
    <p:sldId id="374" r:id="rId54"/>
    <p:sldId id="378" r:id="rId55"/>
    <p:sldId id="375" r:id="rId5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26FD62-5EF3-455C-9F1B-C16E4AE411A1}" v="115" dt="2021-08-03T12:49:07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4645" autoAdjust="0"/>
  </p:normalViewPr>
  <p:slideViewPr>
    <p:cSldViewPr snapToGrid="0">
      <p:cViewPr varScale="1">
        <p:scale>
          <a:sx n="81" d="100"/>
          <a:sy n="81" d="100"/>
        </p:scale>
        <p:origin x="1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Santos Pereira Martines" userId="a33a273eb8586941" providerId="LiveId" clId="{1726FD62-5EF3-455C-9F1B-C16E4AE411A1}"/>
    <pc:docChg chg="undo redo custSel addSld delSld modSld sldOrd">
      <pc:chgData name="Silvana Santos Pereira Martines" userId="a33a273eb8586941" providerId="LiveId" clId="{1726FD62-5EF3-455C-9F1B-C16E4AE411A1}" dt="2021-08-03T12:49:09.552" v="2642" actId="167"/>
      <pc:docMkLst>
        <pc:docMk/>
      </pc:docMkLst>
      <pc:sldChg chg="addSp delSp modSp add del mod">
        <pc:chgData name="Silvana Santos Pereira Martines" userId="a33a273eb8586941" providerId="LiveId" clId="{1726FD62-5EF3-455C-9F1B-C16E4AE411A1}" dt="2021-07-24T18:59:39.261" v="1971" actId="1076"/>
        <pc:sldMkLst>
          <pc:docMk/>
          <pc:sldMk cId="450383944" sldId="256"/>
        </pc:sldMkLst>
        <pc:spChg chg="mod">
          <ac:chgData name="Silvana Santos Pereira Martines" userId="a33a273eb8586941" providerId="LiveId" clId="{1726FD62-5EF3-455C-9F1B-C16E4AE411A1}" dt="2021-07-24T18:59:39.261" v="1971" actId="1076"/>
          <ac:spMkLst>
            <pc:docMk/>
            <pc:sldMk cId="450383944" sldId="256"/>
            <ac:spMk id="2" creationId="{1D012D0B-6CD1-4BC5-9516-29BFF6241008}"/>
          </ac:spMkLst>
        </pc:spChg>
        <pc:picChg chg="add mod ord">
          <ac:chgData name="Silvana Santos Pereira Martines" userId="a33a273eb8586941" providerId="LiveId" clId="{1726FD62-5EF3-455C-9F1B-C16E4AE411A1}" dt="2021-07-24T18:59:26.921" v="1968" actId="167"/>
          <ac:picMkLst>
            <pc:docMk/>
            <pc:sldMk cId="450383944" sldId="256"/>
            <ac:picMk id="4" creationId="{4D4E49DD-1526-445D-A246-B80FD3285CEB}"/>
          </ac:picMkLst>
        </pc:picChg>
        <pc:picChg chg="add mod ord">
          <ac:chgData name="Silvana Santos Pereira Martines" userId="a33a273eb8586941" providerId="LiveId" clId="{1726FD62-5EF3-455C-9F1B-C16E4AE411A1}" dt="2021-07-24T18:59:26.921" v="1968" actId="167"/>
          <ac:picMkLst>
            <pc:docMk/>
            <pc:sldMk cId="450383944" sldId="256"/>
            <ac:picMk id="5" creationId="{0C9C50D0-9C8C-4F84-829C-DC579A694796}"/>
          </ac:picMkLst>
        </pc:picChg>
        <pc:picChg chg="del">
          <ac:chgData name="Silvana Santos Pereira Martines" userId="a33a273eb8586941" providerId="LiveId" clId="{1726FD62-5EF3-455C-9F1B-C16E4AE411A1}" dt="2021-07-24T18:59:19.469" v="1966" actId="478"/>
          <ac:picMkLst>
            <pc:docMk/>
            <pc:sldMk cId="450383944" sldId="256"/>
            <ac:picMk id="7" creationId="{B8F22FF8-62B4-420B-B0C7-9F82E4B2733A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2:43.343" v="2088" actId="1038"/>
        <pc:sldMkLst>
          <pc:docMk/>
          <pc:sldMk cId="2145289845" sldId="257"/>
        </pc:sldMkLst>
        <pc:spChg chg="mod">
          <ac:chgData name="Silvana Santos Pereira Martines" userId="a33a273eb8586941" providerId="LiveId" clId="{1726FD62-5EF3-455C-9F1B-C16E4AE411A1}" dt="2021-07-24T19:02:22.214" v="2044" actId="1076"/>
          <ac:spMkLst>
            <pc:docMk/>
            <pc:sldMk cId="2145289845" sldId="257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4T19:02:34.669" v="2063" actId="1035"/>
          <ac:spMkLst>
            <pc:docMk/>
            <pc:sldMk cId="2145289845" sldId="257"/>
            <ac:spMk id="9" creationId="{2EF2EF4D-5BA3-4447-8C32-D82D86C82F15}"/>
          </ac:spMkLst>
        </pc:spChg>
        <pc:spChg chg="mod">
          <ac:chgData name="Silvana Santos Pereira Martines" userId="a33a273eb8586941" providerId="LiveId" clId="{1726FD62-5EF3-455C-9F1B-C16E4AE411A1}" dt="2021-07-24T19:02:43.343" v="2088" actId="1038"/>
          <ac:spMkLst>
            <pc:docMk/>
            <pc:sldMk cId="2145289845" sldId="257"/>
            <ac:spMk id="11" creationId="{EECBE4A7-CBE3-43A8-A690-1F322608790A}"/>
          </ac:spMkLst>
        </pc:spChg>
        <pc:picChg chg="del">
          <ac:chgData name="Silvana Santos Pereira Martines" userId="a33a273eb8586941" providerId="LiveId" clId="{1726FD62-5EF3-455C-9F1B-C16E4AE411A1}" dt="2021-07-24T19:02:02.710" v="2038" actId="478"/>
          <ac:picMkLst>
            <pc:docMk/>
            <pc:sldMk cId="2145289845" sldId="257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2:19.529" v="2043" actId="1076"/>
          <ac:picMkLst>
            <pc:docMk/>
            <pc:sldMk cId="2145289845" sldId="257"/>
            <ac:picMk id="7" creationId="{A30A0C60-0D6D-4CE8-9223-F5248838659E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8-03T12:48:07.129" v="2610" actId="167"/>
        <pc:sldMkLst>
          <pc:docMk/>
          <pc:sldMk cId="0" sldId="258"/>
        </pc:sldMkLst>
        <pc:spChg chg="del">
          <ac:chgData name="Silvana Santos Pereira Martines" userId="a33a273eb8586941" providerId="LiveId" clId="{1726FD62-5EF3-455C-9F1B-C16E4AE411A1}" dt="2021-08-03T12:48:01.230" v="2607" actId="478"/>
          <ac:spMkLst>
            <pc:docMk/>
            <pc:sldMk cId="0" sldId="258"/>
            <ac:spMk id="72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8:03.950" v="2608" actId="478"/>
          <ac:spMkLst>
            <pc:docMk/>
            <pc:sldMk cId="0" sldId="258"/>
            <ac:spMk id="73" creationId="{00000000-0000-0000-0000-000000000000}"/>
          </ac:spMkLst>
        </pc:spChg>
        <pc:spChg chg="mod">
          <ac:chgData name="Silvana Santos Pereira Martines" userId="a33a273eb8586941" providerId="LiveId" clId="{1726FD62-5EF3-455C-9F1B-C16E4AE411A1}" dt="2021-08-03T12:46:28.952" v="2588" actId="403"/>
          <ac:spMkLst>
            <pc:docMk/>
            <pc:sldMk cId="0" sldId="258"/>
            <ac:spMk id="75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8:07.129" v="2610" actId="167"/>
          <ac:picMkLst>
            <pc:docMk/>
            <pc:sldMk cId="0" sldId="258"/>
            <ac:picMk id="6" creationId="{E02C460D-AB55-4B90-983E-F850E6AEA881}"/>
          </ac:picMkLst>
        </pc:picChg>
        <pc:picChg chg="del">
          <ac:chgData name="Silvana Santos Pereira Martines" userId="a33a273eb8586941" providerId="LiveId" clId="{1726FD62-5EF3-455C-9F1B-C16E4AE411A1}" dt="2021-08-03T12:47:58.063" v="2606" actId="478"/>
          <ac:picMkLst>
            <pc:docMk/>
            <pc:sldMk cId="0" sldId="258"/>
            <ac:picMk id="74" creationId="{00000000-0000-0000-0000-000000000000}"/>
          </ac:picMkLst>
        </pc:picChg>
      </pc:sldChg>
      <pc:sldChg chg="addSp delSp modSp add del mod ord">
        <pc:chgData name="Silvana Santos Pereira Martines" userId="a33a273eb8586941" providerId="LiveId" clId="{1726FD62-5EF3-455C-9F1B-C16E4AE411A1}" dt="2021-07-24T19:00:46.062" v="2022" actId="6549"/>
        <pc:sldMkLst>
          <pc:docMk/>
          <pc:sldMk cId="353128193" sldId="259"/>
        </pc:sldMkLst>
        <pc:spChg chg="mod">
          <ac:chgData name="Silvana Santos Pereira Martines" userId="a33a273eb8586941" providerId="LiveId" clId="{1726FD62-5EF3-455C-9F1B-C16E4AE411A1}" dt="2021-07-24T19:00:46.062" v="2022" actId="6549"/>
          <ac:spMkLst>
            <pc:docMk/>
            <pc:sldMk cId="353128193" sldId="259"/>
            <ac:spMk id="10" creationId="{181DE559-B74C-4FD6-A267-B6DAE027B631}"/>
          </ac:spMkLst>
        </pc:spChg>
        <pc:picChg chg="add mod ord">
          <ac:chgData name="Silvana Santos Pereira Martines" userId="a33a273eb8586941" providerId="LiveId" clId="{1726FD62-5EF3-455C-9F1B-C16E4AE411A1}" dt="2021-07-24T19:00:33.158" v="1988" actId="167"/>
          <ac:picMkLst>
            <pc:docMk/>
            <pc:sldMk cId="353128193" sldId="259"/>
            <ac:picMk id="4" creationId="{F1384736-1512-4321-8127-E55F793CA741}"/>
          </ac:picMkLst>
        </pc:picChg>
        <pc:picChg chg="add mod ord">
          <ac:chgData name="Silvana Santos Pereira Martines" userId="a33a273eb8586941" providerId="LiveId" clId="{1726FD62-5EF3-455C-9F1B-C16E4AE411A1}" dt="2021-07-24T19:00:33.158" v="1988" actId="167"/>
          <ac:picMkLst>
            <pc:docMk/>
            <pc:sldMk cId="353128193" sldId="259"/>
            <ac:picMk id="5" creationId="{4094DD5A-92E6-41C9-B30F-505230B224FC}"/>
          </ac:picMkLst>
        </pc:picChg>
        <pc:picChg chg="del">
          <ac:chgData name="Silvana Santos Pereira Martines" userId="a33a273eb8586941" providerId="LiveId" clId="{1726FD62-5EF3-455C-9F1B-C16E4AE411A1}" dt="2021-07-24T19:00:27.901" v="1984" actId="478"/>
          <ac:picMkLst>
            <pc:docMk/>
            <pc:sldMk cId="353128193" sldId="259"/>
            <ac:picMk id="8" creationId="{4582D4ED-F36E-42B1-AC9A-5E417ACCC856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0:19.565" v="1983" actId="14100"/>
        <pc:sldMkLst>
          <pc:docMk/>
          <pc:sldMk cId="3290919672" sldId="260"/>
        </pc:sldMkLst>
        <pc:spChg chg="add mod">
          <ac:chgData name="Silvana Santos Pereira Martines" userId="a33a273eb8586941" providerId="LiveId" clId="{1726FD62-5EF3-455C-9F1B-C16E4AE411A1}" dt="2021-07-24T19:00:08.865" v="1981" actId="6549"/>
          <ac:spMkLst>
            <pc:docMk/>
            <pc:sldMk cId="3290919672" sldId="260"/>
            <ac:spMk id="2" creationId="{71B9EF36-993F-460F-BC18-7859E3419EAE}"/>
          </ac:spMkLst>
        </pc:spChg>
        <pc:picChg chg="del mod">
          <ac:chgData name="Silvana Santos Pereira Martines" userId="a33a273eb8586941" providerId="LiveId" clId="{1726FD62-5EF3-455C-9F1B-C16E4AE411A1}" dt="2021-07-24T18:59:44.138" v="1972" actId="478"/>
          <ac:picMkLst>
            <pc:docMk/>
            <pc:sldMk cId="3290919672" sldId="260"/>
            <ac:picMk id="4" creationId="{785398D8-E608-47A4-84CF-14C02EB90AEC}"/>
          </ac:picMkLst>
        </pc:picChg>
        <pc:picChg chg="add mod ord">
          <ac:chgData name="Silvana Santos Pereira Martines" userId="a33a273eb8586941" providerId="LiveId" clId="{1726FD62-5EF3-455C-9F1B-C16E4AE411A1}" dt="2021-07-24T18:59:51.989" v="1975" actId="167"/>
          <ac:picMkLst>
            <pc:docMk/>
            <pc:sldMk cId="3290919672" sldId="260"/>
            <ac:picMk id="5" creationId="{9574B2E0-BF7D-4BAB-AB75-2456487A13C7}"/>
          </ac:picMkLst>
        </pc:picChg>
        <pc:picChg chg="add mod ord">
          <ac:chgData name="Silvana Santos Pereira Martines" userId="a33a273eb8586941" providerId="LiveId" clId="{1726FD62-5EF3-455C-9F1B-C16E4AE411A1}" dt="2021-07-24T19:00:19.565" v="1983" actId="14100"/>
          <ac:picMkLst>
            <pc:docMk/>
            <pc:sldMk cId="3290919672" sldId="260"/>
            <ac:picMk id="6" creationId="{2CB95BB0-3A3E-4349-8998-20A56F78829C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8-03T12:48:47.520" v="2630" actId="167"/>
        <pc:sldMkLst>
          <pc:docMk/>
          <pc:sldMk cId="0" sldId="261"/>
        </pc:sldMkLst>
        <pc:spChg chg="del">
          <ac:chgData name="Silvana Santos Pereira Martines" userId="a33a273eb8586941" providerId="LiveId" clId="{1726FD62-5EF3-455C-9F1B-C16E4AE411A1}" dt="2021-08-03T12:48:39.219" v="2625" actId="478"/>
          <ac:spMkLst>
            <pc:docMk/>
            <pc:sldMk cId="0" sldId="261"/>
            <ac:spMk id="96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8:40.714" v="2626" actId="478"/>
          <ac:spMkLst>
            <pc:docMk/>
            <pc:sldMk cId="0" sldId="261"/>
            <ac:spMk id="97" creationId="{00000000-0000-0000-0000-000000000000}"/>
          </ac:spMkLst>
        </pc:spChg>
        <pc:spChg chg="mod">
          <ac:chgData name="Silvana Santos Pereira Martines" userId="a33a273eb8586941" providerId="LiveId" clId="{1726FD62-5EF3-455C-9F1B-C16E4AE411A1}" dt="2021-08-03T12:46:55.462" v="2594" actId="403"/>
          <ac:spMkLst>
            <pc:docMk/>
            <pc:sldMk cId="0" sldId="261"/>
            <ac:spMk id="99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8:47.520" v="2630" actId="167"/>
          <ac:picMkLst>
            <pc:docMk/>
            <pc:sldMk cId="0" sldId="261"/>
            <ac:picMk id="6" creationId="{C15C8E7E-9FA6-42D4-A686-113ECD90109F}"/>
          </ac:picMkLst>
        </pc:picChg>
        <pc:picChg chg="add mod ord">
          <ac:chgData name="Silvana Santos Pereira Martines" userId="a33a273eb8586941" providerId="LiveId" clId="{1726FD62-5EF3-455C-9F1B-C16E4AE411A1}" dt="2021-08-03T12:48:44.056" v="2629" actId="167"/>
          <ac:picMkLst>
            <pc:docMk/>
            <pc:sldMk cId="0" sldId="261"/>
            <ac:picMk id="7" creationId="{8D6788C9-3299-4A1B-B61D-E74128254CBA}"/>
          </ac:picMkLst>
        </pc:picChg>
        <pc:picChg chg="del">
          <ac:chgData name="Silvana Santos Pereira Martines" userId="a33a273eb8586941" providerId="LiveId" clId="{1726FD62-5EF3-455C-9F1B-C16E4AE411A1}" dt="2021-08-03T12:48:35.978" v="2624" actId="478"/>
          <ac:picMkLst>
            <pc:docMk/>
            <pc:sldMk cId="0" sldId="261"/>
            <ac:picMk id="98" creationId="{00000000-0000-0000-0000-000000000000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1:51.166" v="2037" actId="14100"/>
        <pc:sldMkLst>
          <pc:docMk/>
          <pc:sldMk cId="1886676820" sldId="262"/>
        </pc:sldMkLst>
        <pc:spChg chg="mod">
          <ac:chgData name="Silvana Santos Pereira Martines" userId="a33a273eb8586941" providerId="LiveId" clId="{1726FD62-5EF3-455C-9F1B-C16E4AE411A1}" dt="2021-07-24T19:01:51.166" v="2037" actId="14100"/>
          <ac:spMkLst>
            <pc:docMk/>
            <pc:sldMk cId="1886676820" sldId="262"/>
            <ac:spMk id="5" creationId="{1CCB8742-1280-4439-A6E1-D05E9409BE7A}"/>
          </ac:spMkLst>
        </pc:spChg>
        <pc:spChg chg="mod">
          <ac:chgData name="Silvana Santos Pereira Martines" userId="a33a273eb8586941" providerId="LiveId" clId="{1726FD62-5EF3-455C-9F1B-C16E4AE411A1}" dt="2021-07-24T19:01:40.556" v="2034" actId="255"/>
          <ac:spMkLst>
            <pc:docMk/>
            <pc:sldMk cId="1886676820" sldId="262"/>
            <ac:spMk id="9" creationId="{EFE846EB-DC41-4A58-80AC-435607DE2CF3}"/>
          </ac:spMkLst>
        </pc:spChg>
        <pc:picChg chg="del">
          <ac:chgData name="Silvana Santos Pereira Martines" userId="a33a273eb8586941" providerId="LiveId" clId="{1726FD62-5EF3-455C-9F1B-C16E4AE411A1}" dt="2021-07-24T19:00:58.507" v="2024" actId="478"/>
          <ac:picMkLst>
            <pc:docMk/>
            <pc:sldMk cId="1886676820" sldId="262"/>
            <ac:picMk id="6" creationId="{B6EBC84D-FD1E-45B9-AE29-A630D2FB5F6A}"/>
          </ac:picMkLst>
        </pc:picChg>
        <pc:picChg chg="del">
          <ac:chgData name="Silvana Santos Pereira Martines" userId="a33a273eb8586941" providerId="LiveId" clId="{1726FD62-5EF3-455C-9F1B-C16E4AE411A1}" dt="2021-07-24T19:00:57.418" v="2023" actId="478"/>
          <ac:picMkLst>
            <pc:docMk/>
            <pc:sldMk cId="1886676820" sldId="262"/>
            <ac:picMk id="7" creationId="{008EB4D6-5581-4B2A-BA99-E94A7A71EBB4}"/>
          </ac:picMkLst>
        </pc:picChg>
        <pc:picChg chg="add mod ord">
          <ac:chgData name="Silvana Santos Pereira Martines" userId="a33a273eb8586941" providerId="LiveId" clId="{1726FD62-5EF3-455C-9F1B-C16E4AE411A1}" dt="2021-07-24T19:01:05.438" v="2027" actId="167"/>
          <ac:picMkLst>
            <pc:docMk/>
            <pc:sldMk cId="1886676820" sldId="262"/>
            <ac:picMk id="8" creationId="{D78F0CE8-D286-47D1-A0BB-122811229123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8-03T12:49:09.552" v="2642" actId="167"/>
        <pc:sldMkLst>
          <pc:docMk/>
          <pc:sldMk cId="0" sldId="263"/>
        </pc:sldMkLst>
        <pc:spChg chg="del">
          <ac:chgData name="Silvana Santos Pereira Martines" userId="a33a273eb8586941" providerId="LiveId" clId="{1726FD62-5EF3-455C-9F1B-C16E4AE411A1}" dt="2021-08-03T12:49:02.468" v="2637" actId="478"/>
          <ac:spMkLst>
            <pc:docMk/>
            <pc:sldMk cId="0" sldId="263"/>
            <ac:spMk id="112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9:06.432" v="2640" actId="478"/>
          <ac:spMkLst>
            <pc:docMk/>
            <pc:sldMk cId="0" sldId="263"/>
            <ac:spMk id="113" creationId="{00000000-0000-0000-0000-000000000000}"/>
          </ac:spMkLst>
        </pc:spChg>
        <pc:spChg chg="add del mod">
          <ac:chgData name="Silvana Santos Pereira Martines" userId="a33a273eb8586941" providerId="LiveId" clId="{1726FD62-5EF3-455C-9F1B-C16E4AE411A1}" dt="2021-08-03T12:49:05.102" v="2639" actId="478"/>
          <ac:spMkLst>
            <pc:docMk/>
            <pc:sldMk cId="0" sldId="263"/>
            <ac:spMk id="115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9:09.552" v="2642" actId="167"/>
          <ac:picMkLst>
            <pc:docMk/>
            <pc:sldMk cId="0" sldId="263"/>
            <ac:picMk id="6" creationId="{0CEE4C78-AAB6-475D-B113-154F183C8EF2}"/>
          </ac:picMkLst>
        </pc:picChg>
        <pc:picChg chg="del">
          <ac:chgData name="Silvana Santos Pereira Martines" userId="a33a273eb8586941" providerId="LiveId" clId="{1726FD62-5EF3-455C-9F1B-C16E4AE411A1}" dt="2021-08-03T12:49:00.301" v="2636" actId="478"/>
          <ac:picMkLst>
            <pc:docMk/>
            <pc:sldMk cId="0" sldId="263"/>
            <ac:picMk id="114" creationId="{00000000-0000-0000-0000-000000000000}"/>
          </ac:picMkLst>
        </pc:picChg>
      </pc:sldChg>
      <pc:sldChg chg="delSp modSp add del mod ord">
        <pc:chgData name="Silvana Santos Pereira Martines" userId="a33a273eb8586941" providerId="LiveId" clId="{1726FD62-5EF3-455C-9F1B-C16E4AE411A1}" dt="2021-07-23T19:38:51.016" v="1236" actId="47"/>
        <pc:sldMkLst>
          <pc:docMk/>
          <pc:sldMk cId="3452183950" sldId="263"/>
        </pc:sldMkLst>
        <pc:spChg chg="mod">
          <ac:chgData name="Silvana Santos Pereira Martines" userId="a33a273eb8586941" providerId="LiveId" clId="{1726FD62-5EF3-455C-9F1B-C16E4AE411A1}" dt="2021-07-23T19:08:52.515" v="523" actId="1076"/>
          <ac:spMkLst>
            <pc:docMk/>
            <pc:sldMk cId="3452183950" sldId="263"/>
            <ac:spMk id="5" creationId="{1CCB8742-1280-4439-A6E1-D05E9409BE7A}"/>
          </ac:spMkLst>
        </pc:spChg>
        <pc:spChg chg="mod">
          <ac:chgData name="Silvana Santos Pereira Martines" userId="a33a273eb8586941" providerId="LiveId" clId="{1726FD62-5EF3-455C-9F1B-C16E4AE411A1}" dt="2021-07-23T19:10:06.750" v="532" actId="20577"/>
          <ac:spMkLst>
            <pc:docMk/>
            <pc:sldMk cId="3452183950" sldId="263"/>
            <ac:spMk id="8" creationId="{F55B75E3-8827-4DF0-836A-583E566C055F}"/>
          </ac:spMkLst>
        </pc:spChg>
        <pc:picChg chg="del">
          <ac:chgData name="Silvana Santos Pereira Martines" userId="a33a273eb8586941" providerId="LiveId" clId="{1726FD62-5EF3-455C-9F1B-C16E4AE411A1}" dt="2021-07-23T19:08:42.630" v="520" actId="478"/>
          <ac:picMkLst>
            <pc:docMk/>
            <pc:sldMk cId="3452183950" sldId="263"/>
            <ac:picMk id="7" creationId="{008EB4D6-5581-4B2A-BA99-E94A7A71EBB4}"/>
          </ac:picMkLst>
        </pc:picChg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2850383496" sldId="264"/>
        </pc:sldMkLst>
      </pc:sldChg>
      <pc:sldChg chg="modSp add del mod">
        <pc:chgData name="Silvana Santos Pereira Martines" userId="a33a273eb8586941" providerId="LiveId" clId="{1726FD62-5EF3-455C-9F1B-C16E4AE411A1}" dt="2021-07-23T19:38:50.781" v="1228" actId="47"/>
        <pc:sldMkLst>
          <pc:docMk/>
          <pc:sldMk cId="759232972" sldId="267"/>
        </pc:sldMkLst>
        <pc:spChg chg="mod">
          <ac:chgData name="Silvana Santos Pereira Martines" userId="a33a273eb8586941" providerId="LiveId" clId="{1726FD62-5EF3-455C-9F1B-C16E4AE411A1}" dt="2021-07-23T19:16:22.499" v="826" actId="6549"/>
          <ac:spMkLst>
            <pc:docMk/>
            <pc:sldMk cId="759232972" sldId="267"/>
            <ac:spMk id="5" creationId="{B5E9B4CC-D5E8-49B5-8A05-F57653C1BF52}"/>
          </ac:spMkLst>
        </pc:spChg>
        <pc:spChg chg="mod">
          <ac:chgData name="Silvana Santos Pereira Martines" userId="a33a273eb8586941" providerId="LiveId" clId="{1726FD62-5EF3-455C-9F1B-C16E4AE411A1}" dt="2021-07-23T19:15:52.513" v="732" actId="6549"/>
          <ac:spMkLst>
            <pc:docMk/>
            <pc:sldMk cId="759232972" sldId="267"/>
            <ac:spMk id="7" creationId="{5E7973AB-CE2F-44BB-8CBB-EE7B4143E197}"/>
          </ac:spMkLst>
        </pc:spChg>
      </pc:sldChg>
      <pc:sldChg chg="addSp delSp modSp add del mod">
        <pc:chgData name="Silvana Santos Pereira Martines" userId="a33a273eb8586941" providerId="LiveId" clId="{1726FD62-5EF3-455C-9F1B-C16E4AE411A1}" dt="2021-07-24T19:17:31.270" v="2406" actId="6549"/>
        <pc:sldMkLst>
          <pc:docMk/>
          <pc:sldMk cId="1706379227" sldId="267"/>
        </pc:sldMkLst>
        <pc:spChg chg="mod">
          <ac:chgData name="Silvana Santos Pereira Martines" userId="a33a273eb8586941" providerId="LiveId" clId="{1726FD62-5EF3-455C-9F1B-C16E4AE411A1}" dt="2021-07-24T19:17:12.033" v="2402" actId="207"/>
          <ac:spMkLst>
            <pc:docMk/>
            <pc:sldMk cId="1706379227" sldId="267"/>
            <ac:spMk id="5" creationId="{B5E9B4CC-D5E8-49B5-8A05-F57653C1BF52}"/>
          </ac:spMkLst>
        </pc:spChg>
        <pc:spChg chg="mod">
          <ac:chgData name="Silvana Santos Pereira Martines" userId="a33a273eb8586941" providerId="LiveId" clId="{1726FD62-5EF3-455C-9F1B-C16E4AE411A1}" dt="2021-07-24T19:17:31.270" v="2406" actId="6549"/>
          <ac:spMkLst>
            <pc:docMk/>
            <pc:sldMk cId="1706379227" sldId="267"/>
            <ac:spMk id="7" creationId="{5E7973AB-CE2F-44BB-8CBB-EE7B4143E197}"/>
          </ac:spMkLst>
        </pc:spChg>
        <pc:picChg chg="del">
          <ac:chgData name="Silvana Santos Pereira Martines" userId="a33a273eb8586941" providerId="LiveId" clId="{1726FD62-5EF3-455C-9F1B-C16E4AE411A1}" dt="2021-07-24T19:16:53.494" v="2398" actId="478"/>
          <ac:picMkLst>
            <pc:docMk/>
            <pc:sldMk cId="1706379227" sldId="267"/>
            <ac:picMk id="6" creationId="{D2BDF6DF-1722-4BC1-A01C-BF0D09648B8F}"/>
          </ac:picMkLst>
        </pc:picChg>
        <pc:picChg chg="add mod ord">
          <ac:chgData name="Silvana Santos Pereira Martines" userId="a33a273eb8586941" providerId="LiveId" clId="{1726FD62-5EF3-455C-9F1B-C16E4AE411A1}" dt="2021-07-24T19:16:58.702" v="2400" actId="167"/>
          <ac:picMkLst>
            <pc:docMk/>
            <pc:sldMk cId="1706379227" sldId="267"/>
            <ac:picMk id="8" creationId="{15E5439F-961F-4586-9516-E4046D6B22D2}"/>
          </ac:picMkLst>
        </pc:picChg>
        <pc:picChg chg="add del mod ord">
          <ac:chgData name="Silvana Santos Pereira Martines" userId="a33a273eb8586941" providerId="LiveId" clId="{1726FD62-5EF3-455C-9F1B-C16E4AE411A1}" dt="2021-07-24T19:17:16.535" v="2403" actId="478"/>
          <ac:picMkLst>
            <pc:docMk/>
            <pc:sldMk cId="1706379227" sldId="267"/>
            <ac:picMk id="9" creationId="{ABA32ECF-BEEC-4FA5-BFFF-A810797E07EE}"/>
          </ac:picMkLst>
        </pc:picChg>
        <pc:picChg chg="del">
          <ac:chgData name="Silvana Santos Pereira Martines" userId="a33a273eb8586941" providerId="LiveId" clId="{1726FD62-5EF3-455C-9F1B-C16E4AE411A1}" dt="2021-07-24T19:16:52.375" v="2397" actId="478"/>
          <ac:picMkLst>
            <pc:docMk/>
            <pc:sldMk cId="1706379227" sldId="267"/>
            <ac:picMk id="10" creationId="{D7FCF78C-74C3-40BB-9394-80FA72142109}"/>
          </ac:picMkLst>
        </pc:picChg>
        <pc:picChg chg="del">
          <ac:chgData name="Silvana Santos Pereira Martines" userId="a33a273eb8586941" providerId="LiveId" clId="{1726FD62-5EF3-455C-9F1B-C16E4AE411A1}" dt="2021-07-24T19:16:50.926" v="2396" actId="478"/>
          <ac:picMkLst>
            <pc:docMk/>
            <pc:sldMk cId="1706379227" sldId="267"/>
            <ac:picMk id="11" creationId="{B32022A9-A258-4240-BF4E-A9C2DEE3FA6C}"/>
          </ac:picMkLst>
        </pc:picChg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2677222903" sldId="269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2778933247" sldId="270"/>
        </pc:sldMkLst>
      </pc:sldChg>
      <pc:sldChg chg="modSp del mod">
        <pc:chgData name="Silvana Santos Pereira Martines" userId="a33a273eb8586941" providerId="LiveId" clId="{1726FD62-5EF3-455C-9F1B-C16E4AE411A1}" dt="2021-07-23T19:38:50.601" v="1222" actId="47"/>
        <pc:sldMkLst>
          <pc:docMk/>
          <pc:sldMk cId="161582962" sldId="287"/>
        </pc:sldMkLst>
        <pc:spChg chg="mod">
          <ac:chgData name="Silvana Santos Pereira Martines" userId="a33a273eb8586941" providerId="LiveId" clId="{1726FD62-5EF3-455C-9F1B-C16E4AE411A1}" dt="2021-07-23T19:20:34.626" v="984" actId="14100"/>
          <ac:spMkLst>
            <pc:docMk/>
            <pc:sldMk cId="161582962" sldId="287"/>
            <ac:spMk id="4" creationId="{46D71D05-1498-4BEE-BE92-21C283B3F45A}"/>
          </ac:spMkLst>
        </pc:spChg>
      </pc:sldChg>
      <pc:sldChg chg="add del">
        <pc:chgData name="Silvana Santos Pereira Martines" userId="a33a273eb8586941" providerId="LiveId" clId="{1726FD62-5EF3-455C-9F1B-C16E4AE411A1}" dt="2021-07-24T19:19:11.010" v="2433"/>
        <pc:sldMkLst>
          <pc:docMk/>
          <pc:sldMk cId="1681093660" sldId="288"/>
        </pc:sldMkLst>
      </pc:sldChg>
      <pc:sldChg chg="add del">
        <pc:chgData name="Silvana Santos Pereira Martines" userId="a33a273eb8586941" providerId="LiveId" clId="{1726FD62-5EF3-455C-9F1B-C16E4AE411A1}" dt="2021-07-24T19:19:11.010" v="2433"/>
        <pc:sldMkLst>
          <pc:docMk/>
          <pc:sldMk cId="3363810764" sldId="289"/>
        </pc:sldMkLst>
      </pc:sldChg>
      <pc:sldChg chg="del">
        <pc:chgData name="Silvana Santos Pereira Martines" userId="a33a273eb8586941" providerId="LiveId" clId="{1726FD62-5EF3-455C-9F1B-C16E4AE411A1}" dt="2021-07-23T19:38:50.435" v="1216" actId="47"/>
        <pc:sldMkLst>
          <pc:docMk/>
          <pc:sldMk cId="598727893" sldId="291"/>
        </pc:sldMkLst>
      </pc:sldChg>
      <pc:sldChg chg="del">
        <pc:chgData name="Silvana Santos Pereira Martines" userId="a33a273eb8586941" providerId="LiveId" clId="{1726FD62-5EF3-455C-9F1B-C16E4AE411A1}" dt="2021-07-23T18:58:07.699" v="339" actId="47"/>
        <pc:sldMkLst>
          <pc:docMk/>
          <pc:sldMk cId="3168938043" sldId="292"/>
        </pc:sldMkLst>
      </pc:sldChg>
      <pc:sldChg chg="del">
        <pc:chgData name="Silvana Santos Pereira Martines" userId="a33a273eb8586941" providerId="LiveId" clId="{1726FD62-5EF3-455C-9F1B-C16E4AE411A1}" dt="2021-07-23T18:58:09.054" v="340" actId="47"/>
        <pc:sldMkLst>
          <pc:docMk/>
          <pc:sldMk cId="2915048343" sldId="293"/>
        </pc:sldMkLst>
      </pc:sldChg>
      <pc:sldChg chg="del">
        <pc:chgData name="Silvana Santos Pereira Martines" userId="a33a273eb8586941" providerId="LiveId" clId="{1726FD62-5EF3-455C-9F1B-C16E4AE411A1}" dt="2021-07-23T18:58:10.157" v="341" actId="47"/>
        <pc:sldMkLst>
          <pc:docMk/>
          <pc:sldMk cId="220845225" sldId="294"/>
        </pc:sldMkLst>
      </pc:sldChg>
      <pc:sldChg chg="addSp delSp modSp add del mod ord">
        <pc:chgData name="Silvana Santos Pereira Martines" userId="a33a273eb8586941" providerId="LiveId" clId="{1726FD62-5EF3-455C-9F1B-C16E4AE411A1}" dt="2021-07-24T19:06:23.340" v="2163" actId="1038"/>
        <pc:sldMkLst>
          <pc:docMk/>
          <pc:sldMk cId="1223837951" sldId="295"/>
        </pc:sldMkLst>
        <pc:spChg chg="mod">
          <ac:chgData name="Silvana Santos Pereira Martines" userId="a33a273eb8586941" providerId="LiveId" clId="{1726FD62-5EF3-455C-9F1B-C16E4AE411A1}" dt="2021-07-24T19:06:02.488" v="2150" actId="207"/>
          <ac:spMkLst>
            <pc:docMk/>
            <pc:sldMk cId="1223837951" sldId="295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4T19:06:23.340" v="2163" actId="1038"/>
          <ac:spMkLst>
            <pc:docMk/>
            <pc:sldMk cId="1223837951" sldId="295"/>
            <ac:spMk id="7" creationId="{117EC869-C808-4D1F-9AEB-A33DE67F3E03}"/>
          </ac:spMkLst>
        </pc:spChg>
        <pc:picChg chg="del">
          <ac:chgData name="Silvana Santos Pereira Martines" userId="a33a273eb8586941" providerId="LiveId" clId="{1726FD62-5EF3-455C-9F1B-C16E4AE411A1}" dt="2021-07-24T19:05:56.294" v="2149" actId="478"/>
          <ac:picMkLst>
            <pc:docMk/>
            <pc:sldMk cId="1223837951" sldId="295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6:12.736" v="2155" actId="1076"/>
          <ac:picMkLst>
            <pc:docMk/>
            <pc:sldMk cId="1223837951" sldId="295"/>
            <ac:picMk id="8" creationId="{F61D612A-21B5-49BA-83CE-3B1655E4F733}"/>
          </ac:picMkLst>
        </pc:picChg>
      </pc:sldChg>
      <pc:sldChg chg="del">
        <pc:chgData name="Silvana Santos Pereira Martines" userId="a33a273eb8586941" providerId="LiveId" clId="{1726FD62-5EF3-455C-9F1B-C16E4AE411A1}" dt="2021-07-23T19:17:56.908" v="857" actId="47"/>
        <pc:sldMkLst>
          <pc:docMk/>
          <pc:sldMk cId="2774799115" sldId="296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1847004558" sldId="297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2818773823" sldId="298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1047035318" sldId="299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4236986568" sldId="300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4017214713" sldId="301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1374621259" sldId="302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4059607245" sldId="303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3755650223" sldId="304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3384501564" sldId="305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2156075763" sldId="306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1573064038" sldId="307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699636382" sldId="308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1033521705" sldId="309"/>
        </pc:sldMkLst>
      </pc:sldChg>
      <pc:sldChg chg="del">
        <pc:chgData name="Silvana Santos Pereira Martines" userId="a33a273eb8586941" providerId="LiveId" clId="{1726FD62-5EF3-455C-9F1B-C16E4AE411A1}" dt="2021-07-23T19:18:15.265" v="858" actId="47"/>
        <pc:sldMkLst>
          <pc:docMk/>
          <pc:sldMk cId="652827210" sldId="310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228678404" sldId="311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1997259432" sldId="312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554485626" sldId="313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1779668646" sldId="314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2849310247" sldId="315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3154328578" sldId="316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92230474" sldId="317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1204956457" sldId="318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1133055853" sldId="319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2313726205" sldId="320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1769940786" sldId="321"/>
        </pc:sldMkLst>
      </pc:sldChg>
      <pc:sldChg chg="add del">
        <pc:chgData name="Silvana Santos Pereira Martines" userId="a33a273eb8586941" providerId="LiveId" clId="{1726FD62-5EF3-455C-9F1B-C16E4AE411A1}" dt="2021-07-23T19:18:55.561" v="861" actId="47"/>
        <pc:sldMkLst>
          <pc:docMk/>
          <pc:sldMk cId="3293597298" sldId="322"/>
        </pc:sldMkLst>
      </pc:sldChg>
      <pc:sldChg chg="del">
        <pc:chgData name="Silvana Santos Pereira Martines" userId="a33a273eb8586941" providerId="LiveId" clId="{1726FD62-5EF3-455C-9F1B-C16E4AE411A1}" dt="2021-07-23T19:19:33.274" v="935" actId="47"/>
        <pc:sldMkLst>
          <pc:docMk/>
          <pc:sldMk cId="2651444953" sldId="323"/>
        </pc:sldMkLst>
      </pc:sldChg>
      <pc:sldChg chg="del">
        <pc:chgData name="Silvana Santos Pereira Martines" userId="a33a273eb8586941" providerId="LiveId" clId="{1726FD62-5EF3-455C-9F1B-C16E4AE411A1}" dt="2021-07-23T19:19:42.669" v="940" actId="47"/>
        <pc:sldMkLst>
          <pc:docMk/>
          <pc:sldMk cId="982834934" sldId="324"/>
        </pc:sldMkLst>
      </pc:sldChg>
      <pc:sldChg chg="del">
        <pc:chgData name="Silvana Santos Pereira Martines" userId="a33a273eb8586941" providerId="LiveId" clId="{1726FD62-5EF3-455C-9F1B-C16E4AE411A1}" dt="2021-07-23T19:19:34.767" v="936" actId="47"/>
        <pc:sldMkLst>
          <pc:docMk/>
          <pc:sldMk cId="2117734114" sldId="325"/>
        </pc:sldMkLst>
      </pc:sldChg>
      <pc:sldChg chg="del">
        <pc:chgData name="Silvana Santos Pereira Martines" userId="a33a273eb8586941" providerId="LiveId" clId="{1726FD62-5EF3-455C-9F1B-C16E4AE411A1}" dt="2021-07-23T19:19:36.278" v="937" actId="47"/>
        <pc:sldMkLst>
          <pc:docMk/>
          <pc:sldMk cId="996513307" sldId="326"/>
        </pc:sldMkLst>
      </pc:sldChg>
      <pc:sldChg chg="del">
        <pc:chgData name="Silvana Santos Pereira Martines" userId="a33a273eb8586941" providerId="LiveId" clId="{1726FD62-5EF3-455C-9F1B-C16E4AE411A1}" dt="2021-07-23T19:19:37.563" v="938" actId="47"/>
        <pc:sldMkLst>
          <pc:docMk/>
          <pc:sldMk cId="1921167487" sldId="327"/>
        </pc:sldMkLst>
      </pc:sldChg>
      <pc:sldChg chg="del">
        <pc:chgData name="Silvana Santos Pereira Martines" userId="a33a273eb8586941" providerId="LiveId" clId="{1726FD62-5EF3-455C-9F1B-C16E4AE411A1}" dt="2021-07-23T19:19:38.682" v="939" actId="47"/>
        <pc:sldMkLst>
          <pc:docMk/>
          <pc:sldMk cId="3018693356" sldId="328"/>
        </pc:sldMkLst>
      </pc:sldChg>
      <pc:sldChg chg="modSp del mod">
        <pc:chgData name="Silvana Santos Pereira Martines" userId="a33a273eb8586941" providerId="LiveId" clId="{1726FD62-5EF3-455C-9F1B-C16E4AE411A1}" dt="2021-07-23T19:38:50.394" v="1215" actId="47"/>
        <pc:sldMkLst>
          <pc:docMk/>
          <pc:sldMk cId="3858940446" sldId="329"/>
        </pc:sldMkLst>
        <pc:spChg chg="mod">
          <ac:chgData name="Silvana Santos Pereira Martines" userId="a33a273eb8586941" providerId="LiveId" clId="{1726FD62-5EF3-455C-9F1B-C16E4AE411A1}" dt="2021-07-23T19:35:03.958" v="1166" actId="20577"/>
          <ac:spMkLst>
            <pc:docMk/>
            <pc:sldMk cId="3858940446" sldId="329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3T19:31:12.452" v="1153" actId="313"/>
          <ac:spMkLst>
            <pc:docMk/>
            <pc:sldMk cId="3858940446" sldId="329"/>
            <ac:spMk id="7" creationId="{117EC869-C808-4D1F-9AEB-A33DE67F3E03}"/>
          </ac:spMkLst>
        </pc:spChg>
      </pc:sldChg>
      <pc:sldChg chg="del">
        <pc:chgData name="Silvana Santos Pereira Martines" userId="a33a273eb8586941" providerId="LiveId" clId="{1726FD62-5EF3-455C-9F1B-C16E4AE411A1}" dt="2021-07-23T19:38:49.635" v="1205" actId="47"/>
        <pc:sldMkLst>
          <pc:docMk/>
          <pc:sldMk cId="43199956" sldId="330"/>
        </pc:sldMkLst>
      </pc:sldChg>
      <pc:sldChg chg="del">
        <pc:chgData name="Silvana Santos Pereira Martines" userId="a33a273eb8586941" providerId="LiveId" clId="{1726FD62-5EF3-455C-9F1B-C16E4AE411A1}" dt="2021-07-23T19:38:50.140" v="1206" actId="47"/>
        <pc:sldMkLst>
          <pc:docMk/>
          <pc:sldMk cId="29023817" sldId="331"/>
        </pc:sldMkLst>
      </pc:sldChg>
      <pc:sldChg chg="del">
        <pc:chgData name="Silvana Santos Pereira Martines" userId="a33a273eb8586941" providerId="LiveId" clId="{1726FD62-5EF3-455C-9F1B-C16E4AE411A1}" dt="2021-07-23T19:38:50.166" v="1207" actId="47"/>
        <pc:sldMkLst>
          <pc:docMk/>
          <pc:sldMk cId="1074231395" sldId="332"/>
        </pc:sldMkLst>
      </pc:sldChg>
      <pc:sldChg chg="del">
        <pc:chgData name="Silvana Santos Pereira Martines" userId="a33a273eb8586941" providerId="LiveId" clId="{1726FD62-5EF3-455C-9F1B-C16E4AE411A1}" dt="2021-07-23T19:38:50.215" v="1209" actId="47"/>
        <pc:sldMkLst>
          <pc:docMk/>
          <pc:sldMk cId="4000831566" sldId="333"/>
        </pc:sldMkLst>
      </pc:sldChg>
      <pc:sldChg chg="del">
        <pc:chgData name="Silvana Santos Pereira Martines" userId="a33a273eb8586941" providerId="LiveId" clId="{1726FD62-5EF3-455C-9F1B-C16E4AE411A1}" dt="2021-07-23T19:38:50.184" v="1208" actId="47"/>
        <pc:sldMkLst>
          <pc:docMk/>
          <pc:sldMk cId="382915562" sldId="334"/>
        </pc:sldMkLst>
      </pc:sldChg>
      <pc:sldChg chg="addSp delSp modSp add del mod">
        <pc:chgData name="Silvana Santos Pereira Martines" userId="a33a273eb8586941" providerId="LiveId" clId="{1726FD62-5EF3-455C-9F1B-C16E4AE411A1}" dt="2021-07-24T19:03:37.704" v="2098" actId="167"/>
        <pc:sldMkLst>
          <pc:docMk/>
          <pc:sldMk cId="2455801258" sldId="335"/>
        </pc:sldMkLst>
        <pc:spChg chg="mod">
          <ac:chgData name="Silvana Santos Pereira Martines" userId="a33a273eb8586941" providerId="LiveId" clId="{1726FD62-5EF3-455C-9F1B-C16E4AE411A1}" dt="2021-07-24T19:03:12.620" v="2092" actId="207"/>
          <ac:spMkLst>
            <pc:docMk/>
            <pc:sldMk cId="2455801258" sldId="335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03:07.185" v="2090" actId="478"/>
          <ac:spMkLst>
            <pc:docMk/>
            <pc:sldMk cId="2455801258" sldId="335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03:37.704" v="2098" actId="167"/>
          <ac:spMkLst>
            <pc:docMk/>
            <pc:sldMk cId="2455801258" sldId="335"/>
            <ac:spMk id="10" creationId="{028D967C-02B9-4219-8CAE-0C2E244436FE}"/>
          </ac:spMkLst>
        </pc:spChg>
        <pc:spChg chg="del">
          <ac:chgData name="Silvana Santos Pereira Martines" userId="a33a273eb8586941" providerId="LiveId" clId="{1726FD62-5EF3-455C-9F1B-C16E4AE411A1}" dt="2021-07-24T19:03:08.447" v="2091" actId="478"/>
          <ac:spMkLst>
            <pc:docMk/>
            <pc:sldMk cId="2455801258" sldId="335"/>
            <ac:spMk id="11" creationId="{EECBE4A7-CBE3-43A8-A690-1F322608790A}"/>
          </ac:spMkLst>
        </pc:spChg>
        <pc:spChg chg="add mod ord">
          <ac:chgData name="Silvana Santos Pereira Martines" userId="a33a273eb8586941" providerId="LiveId" clId="{1726FD62-5EF3-455C-9F1B-C16E4AE411A1}" dt="2021-07-24T19:03:37.704" v="2098" actId="167"/>
          <ac:spMkLst>
            <pc:docMk/>
            <pc:sldMk cId="2455801258" sldId="335"/>
            <ac:spMk id="12" creationId="{17DCD08E-F690-4298-879C-5D78773BD754}"/>
          </ac:spMkLst>
        </pc:spChg>
        <pc:picChg chg="del">
          <ac:chgData name="Silvana Santos Pereira Martines" userId="a33a273eb8586941" providerId="LiveId" clId="{1726FD62-5EF3-455C-9F1B-C16E4AE411A1}" dt="2021-07-24T19:03:05.361" v="2089" actId="478"/>
          <ac:picMkLst>
            <pc:docMk/>
            <pc:sldMk cId="2455801258" sldId="335"/>
            <ac:picMk id="6" creationId="{F17F5BFD-2C6C-4761-9414-C5CCC662FE36}"/>
          </ac:picMkLst>
        </pc:picChg>
        <pc:picChg chg="add del mod ord">
          <ac:chgData name="Silvana Santos Pereira Martines" userId="a33a273eb8586941" providerId="LiveId" clId="{1726FD62-5EF3-455C-9F1B-C16E4AE411A1}" dt="2021-07-24T19:03:21.049" v="2096"/>
          <ac:picMkLst>
            <pc:docMk/>
            <pc:sldMk cId="2455801258" sldId="335"/>
            <ac:picMk id="7" creationId="{2EE99B92-E6B9-4BF7-B839-460F687E8773}"/>
          </ac:picMkLst>
        </pc:picChg>
        <pc:picChg chg="add mod ord">
          <ac:chgData name="Silvana Santos Pereira Martines" userId="a33a273eb8586941" providerId="LiveId" clId="{1726FD62-5EF3-455C-9F1B-C16E4AE411A1}" dt="2021-07-24T19:03:37.704" v="2098" actId="167"/>
          <ac:picMkLst>
            <pc:docMk/>
            <pc:sldMk cId="2455801258" sldId="335"/>
            <ac:picMk id="8" creationId="{C1B40350-9873-4FE7-A162-2275D66BF824}"/>
          </ac:picMkLst>
        </pc:picChg>
      </pc:sldChg>
      <pc:sldChg chg="addSp delSp modSp add del mod ord">
        <pc:chgData name="Silvana Santos Pereira Martines" userId="a33a273eb8586941" providerId="LiveId" clId="{1726FD62-5EF3-455C-9F1B-C16E4AE411A1}" dt="2021-07-24T19:04:06.765" v="2105" actId="1076"/>
        <pc:sldMkLst>
          <pc:docMk/>
          <pc:sldMk cId="2839446654" sldId="336"/>
        </pc:sldMkLst>
        <pc:spChg chg="mod">
          <ac:chgData name="Silvana Santos Pereira Martines" userId="a33a273eb8586941" providerId="LiveId" clId="{1726FD62-5EF3-455C-9F1B-C16E4AE411A1}" dt="2021-07-24T19:04:06.765" v="2105" actId="1076"/>
          <ac:spMkLst>
            <pc:docMk/>
            <pc:sldMk cId="2839446654" sldId="336"/>
            <ac:spMk id="5" creationId="{1C6DD546-89AD-4098-B29F-E7E2C807B481}"/>
          </ac:spMkLst>
        </pc:spChg>
        <pc:spChg chg="add mod ord">
          <ac:chgData name="Silvana Santos Pereira Martines" userId="a33a273eb8586941" providerId="LiveId" clId="{1726FD62-5EF3-455C-9F1B-C16E4AE411A1}" dt="2021-07-24T19:04:00.566" v="2104" actId="167"/>
          <ac:spMkLst>
            <pc:docMk/>
            <pc:sldMk cId="2839446654" sldId="336"/>
            <ac:spMk id="8" creationId="{1F71FC24-9994-4AEB-BD12-607A24F3F4D4}"/>
          </ac:spMkLst>
        </pc:spChg>
        <pc:spChg chg="del">
          <ac:chgData name="Silvana Santos Pereira Martines" userId="a33a273eb8586941" providerId="LiveId" clId="{1726FD62-5EF3-455C-9F1B-C16E4AE411A1}" dt="2021-07-24T19:03:49.381" v="2100" actId="478"/>
          <ac:spMkLst>
            <pc:docMk/>
            <pc:sldMk cId="2839446654" sldId="336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04:00.566" v="2104" actId="167"/>
          <ac:spMkLst>
            <pc:docMk/>
            <pc:sldMk cId="2839446654" sldId="336"/>
            <ac:spMk id="10" creationId="{BA69FEB5-B947-4BB0-85C3-A25CC8AE69D2}"/>
          </ac:spMkLst>
        </pc:spChg>
        <pc:spChg chg="del">
          <ac:chgData name="Silvana Santos Pereira Martines" userId="a33a273eb8586941" providerId="LiveId" clId="{1726FD62-5EF3-455C-9F1B-C16E4AE411A1}" dt="2021-07-24T19:03:50.737" v="2101" actId="478"/>
          <ac:spMkLst>
            <pc:docMk/>
            <pc:sldMk cId="2839446654" sldId="336"/>
            <ac:spMk id="11" creationId="{EECBE4A7-CBE3-43A8-A690-1F322608790A}"/>
          </ac:spMkLst>
        </pc:spChg>
        <pc:picChg chg="del">
          <ac:chgData name="Silvana Santos Pereira Martines" userId="a33a273eb8586941" providerId="LiveId" clId="{1726FD62-5EF3-455C-9F1B-C16E4AE411A1}" dt="2021-07-24T19:03:45.555" v="2099" actId="478"/>
          <ac:picMkLst>
            <pc:docMk/>
            <pc:sldMk cId="2839446654" sldId="336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4:00.566" v="2104" actId="167"/>
          <ac:picMkLst>
            <pc:docMk/>
            <pc:sldMk cId="2839446654" sldId="336"/>
            <ac:picMk id="7" creationId="{9E9CB242-359E-4FAC-97D3-6B86F05F3522}"/>
          </ac:picMkLst>
        </pc:picChg>
      </pc:sldChg>
      <pc:sldChg chg="addSp delSp modSp add del mod ord">
        <pc:chgData name="Silvana Santos Pereira Martines" userId="a33a273eb8586941" providerId="LiveId" clId="{1726FD62-5EF3-455C-9F1B-C16E4AE411A1}" dt="2021-07-24T19:04:49.591" v="2123" actId="167"/>
        <pc:sldMkLst>
          <pc:docMk/>
          <pc:sldMk cId="2009223316" sldId="337"/>
        </pc:sldMkLst>
        <pc:spChg chg="mod">
          <ac:chgData name="Silvana Santos Pereira Martines" userId="a33a273eb8586941" providerId="LiveId" clId="{1726FD62-5EF3-455C-9F1B-C16E4AE411A1}" dt="2021-07-24T19:04:46.512" v="2121" actId="207"/>
          <ac:spMkLst>
            <pc:docMk/>
            <pc:sldMk cId="2009223316" sldId="337"/>
            <ac:spMk id="5" creationId="{1C6DD546-89AD-4098-B29F-E7E2C807B481}"/>
          </ac:spMkLst>
        </pc:spChg>
        <pc:spChg chg="add mod ord">
          <ac:chgData name="Silvana Santos Pereira Martines" userId="a33a273eb8586941" providerId="LiveId" clId="{1726FD62-5EF3-455C-9F1B-C16E4AE411A1}" dt="2021-07-24T19:04:49.591" v="2123" actId="167"/>
          <ac:spMkLst>
            <pc:docMk/>
            <pc:sldMk cId="2009223316" sldId="337"/>
            <ac:spMk id="8" creationId="{7E0F7B9D-1500-4101-B845-DF4F283C422A}"/>
          </ac:spMkLst>
        </pc:spChg>
        <pc:spChg chg="del">
          <ac:chgData name="Silvana Santos Pereira Martines" userId="a33a273eb8586941" providerId="LiveId" clId="{1726FD62-5EF3-455C-9F1B-C16E4AE411A1}" dt="2021-07-24T19:04:43.236" v="2120" actId="478"/>
          <ac:spMkLst>
            <pc:docMk/>
            <pc:sldMk cId="2009223316" sldId="337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04:49.591" v="2123" actId="167"/>
          <ac:spMkLst>
            <pc:docMk/>
            <pc:sldMk cId="2009223316" sldId="337"/>
            <ac:spMk id="10" creationId="{E64785C3-2447-4B8C-86C1-FA837BE56903}"/>
          </ac:spMkLst>
        </pc:spChg>
        <pc:spChg chg="del">
          <ac:chgData name="Silvana Santos Pereira Martines" userId="a33a273eb8586941" providerId="LiveId" clId="{1726FD62-5EF3-455C-9F1B-C16E4AE411A1}" dt="2021-07-24T19:04:41.463" v="2119" actId="478"/>
          <ac:spMkLst>
            <pc:docMk/>
            <pc:sldMk cId="2009223316" sldId="337"/>
            <ac:spMk id="11" creationId="{EECBE4A7-CBE3-43A8-A690-1F322608790A}"/>
          </ac:spMkLst>
        </pc:spChg>
        <pc:picChg chg="del">
          <ac:chgData name="Silvana Santos Pereira Martines" userId="a33a273eb8586941" providerId="LiveId" clId="{1726FD62-5EF3-455C-9F1B-C16E4AE411A1}" dt="2021-07-24T19:04:39.784" v="2118" actId="478"/>
          <ac:picMkLst>
            <pc:docMk/>
            <pc:sldMk cId="2009223316" sldId="337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4:49.591" v="2123" actId="167"/>
          <ac:picMkLst>
            <pc:docMk/>
            <pc:sldMk cId="2009223316" sldId="337"/>
            <ac:picMk id="7" creationId="{287778E5-BF4F-4810-AC50-723DCEB60231}"/>
          </ac:picMkLst>
        </pc:picChg>
      </pc:sldChg>
      <pc:sldChg chg="add del ord">
        <pc:chgData name="Silvana Santos Pereira Martines" userId="a33a273eb8586941" providerId="LiveId" clId="{1726FD62-5EF3-455C-9F1B-C16E4AE411A1}" dt="2021-07-23T18:55:47.834" v="337" actId="47"/>
        <pc:sldMkLst>
          <pc:docMk/>
          <pc:sldMk cId="3399500464" sldId="338"/>
        </pc:sldMkLst>
      </pc:sldChg>
      <pc:sldChg chg="addSp delSp modSp add del mod">
        <pc:chgData name="Silvana Santos Pereira Martines" userId="a33a273eb8586941" providerId="LiveId" clId="{1726FD62-5EF3-455C-9F1B-C16E4AE411A1}" dt="2021-07-24T19:04:35.583" v="2117" actId="167"/>
        <pc:sldMkLst>
          <pc:docMk/>
          <pc:sldMk cId="720126639" sldId="339"/>
        </pc:sldMkLst>
        <pc:spChg chg="mod">
          <ac:chgData name="Silvana Santos Pereira Martines" userId="a33a273eb8586941" providerId="LiveId" clId="{1726FD62-5EF3-455C-9F1B-C16E4AE411A1}" dt="2021-07-24T19:04:31.310" v="2115" actId="207"/>
          <ac:spMkLst>
            <pc:docMk/>
            <pc:sldMk cId="720126639" sldId="339"/>
            <ac:spMk id="5" creationId="{1C6DD546-89AD-4098-B29F-E7E2C807B481}"/>
          </ac:spMkLst>
        </pc:spChg>
        <pc:spChg chg="add mod ord">
          <ac:chgData name="Silvana Santos Pereira Martines" userId="a33a273eb8586941" providerId="LiveId" clId="{1726FD62-5EF3-455C-9F1B-C16E4AE411A1}" dt="2021-07-24T19:04:35.583" v="2117" actId="167"/>
          <ac:spMkLst>
            <pc:docMk/>
            <pc:sldMk cId="720126639" sldId="339"/>
            <ac:spMk id="8" creationId="{0D4C8C85-5F1C-4F76-AA8D-2949AF8B1D5F}"/>
          </ac:spMkLst>
        </pc:spChg>
        <pc:spChg chg="del mod">
          <ac:chgData name="Silvana Santos Pereira Martines" userId="a33a273eb8586941" providerId="LiveId" clId="{1726FD62-5EF3-455C-9F1B-C16E4AE411A1}" dt="2021-07-24T19:04:27.318" v="2114" actId="478"/>
          <ac:spMkLst>
            <pc:docMk/>
            <pc:sldMk cId="720126639" sldId="339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04:35.583" v="2117" actId="167"/>
          <ac:spMkLst>
            <pc:docMk/>
            <pc:sldMk cId="720126639" sldId="339"/>
            <ac:spMk id="10" creationId="{770F48A1-8593-4ED6-AF20-F4CE909AD370}"/>
          </ac:spMkLst>
        </pc:spChg>
        <pc:spChg chg="del">
          <ac:chgData name="Silvana Santos Pereira Martines" userId="a33a273eb8586941" providerId="LiveId" clId="{1726FD62-5EF3-455C-9F1B-C16E4AE411A1}" dt="2021-07-24T19:04:24.024" v="2113" actId="478"/>
          <ac:spMkLst>
            <pc:docMk/>
            <pc:sldMk cId="720126639" sldId="339"/>
            <ac:spMk id="11" creationId="{EECBE4A7-CBE3-43A8-A690-1F322608790A}"/>
          </ac:spMkLst>
        </pc:spChg>
        <pc:picChg chg="del">
          <ac:chgData name="Silvana Santos Pereira Martines" userId="a33a273eb8586941" providerId="LiveId" clId="{1726FD62-5EF3-455C-9F1B-C16E4AE411A1}" dt="2021-07-24T19:04:18.519" v="2106" actId="478"/>
          <ac:picMkLst>
            <pc:docMk/>
            <pc:sldMk cId="720126639" sldId="339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4:35.583" v="2117" actId="167"/>
          <ac:picMkLst>
            <pc:docMk/>
            <pc:sldMk cId="720126639" sldId="339"/>
            <ac:picMk id="7" creationId="{EDB6A5C4-8422-4559-8C6A-AE8AC198F418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5:06.942" v="2134" actId="167"/>
        <pc:sldMkLst>
          <pc:docMk/>
          <pc:sldMk cId="3405670415" sldId="340"/>
        </pc:sldMkLst>
        <pc:spChg chg="mod">
          <ac:chgData name="Silvana Santos Pereira Martines" userId="a33a273eb8586941" providerId="LiveId" clId="{1726FD62-5EF3-455C-9F1B-C16E4AE411A1}" dt="2021-07-24T19:05:03.892" v="2132" actId="207"/>
          <ac:spMkLst>
            <pc:docMk/>
            <pc:sldMk cId="3405670415" sldId="340"/>
            <ac:spMk id="5" creationId="{1C6DD546-89AD-4098-B29F-E7E2C807B481}"/>
          </ac:spMkLst>
        </pc:spChg>
        <pc:spChg chg="add mod ord">
          <ac:chgData name="Silvana Santos Pereira Martines" userId="a33a273eb8586941" providerId="LiveId" clId="{1726FD62-5EF3-455C-9F1B-C16E4AE411A1}" dt="2021-07-24T19:05:06.942" v="2134" actId="167"/>
          <ac:spMkLst>
            <pc:docMk/>
            <pc:sldMk cId="3405670415" sldId="340"/>
            <ac:spMk id="8" creationId="{901BB8FB-2746-4501-98DE-5B269DAB34A5}"/>
          </ac:spMkLst>
        </pc:spChg>
        <pc:spChg chg="del mod">
          <ac:chgData name="Silvana Santos Pereira Martines" userId="a33a273eb8586941" providerId="LiveId" clId="{1726FD62-5EF3-455C-9F1B-C16E4AE411A1}" dt="2021-07-24T19:05:00.314" v="2131" actId="478"/>
          <ac:spMkLst>
            <pc:docMk/>
            <pc:sldMk cId="3405670415" sldId="340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05:06.942" v="2134" actId="167"/>
          <ac:spMkLst>
            <pc:docMk/>
            <pc:sldMk cId="3405670415" sldId="340"/>
            <ac:spMk id="10" creationId="{043952E6-1FCB-491B-A836-BE16DB5E3EB2}"/>
          </ac:spMkLst>
        </pc:spChg>
        <pc:spChg chg="del mod">
          <ac:chgData name="Silvana Santos Pereira Martines" userId="a33a273eb8586941" providerId="LiveId" clId="{1726FD62-5EF3-455C-9F1B-C16E4AE411A1}" dt="2021-07-24T19:04:58.216" v="2129" actId="478"/>
          <ac:spMkLst>
            <pc:docMk/>
            <pc:sldMk cId="3405670415" sldId="340"/>
            <ac:spMk id="11" creationId="{EECBE4A7-CBE3-43A8-A690-1F322608790A}"/>
          </ac:spMkLst>
        </pc:spChg>
        <pc:picChg chg="del mod">
          <ac:chgData name="Silvana Santos Pereira Martines" userId="a33a273eb8586941" providerId="LiveId" clId="{1726FD62-5EF3-455C-9F1B-C16E4AE411A1}" dt="2021-07-24T19:04:53.743" v="2125" actId="478"/>
          <ac:picMkLst>
            <pc:docMk/>
            <pc:sldMk cId="3405670415" sldId="340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5:06.942" v="2134" actId="167"/>
          <ac:picMkLst>
            <pc:docMk/>
            <pc:sldMk cId="3405670415" sldId="340"/>
            <ac:picMk id="7" creationId="{50270996-C1B6-4382-8616-FD374E23BA05}"/>
          </ac:picMkLst>
        </pc:picChg>
      </pc:sldChg>
      <pc:sldChg chg="new del">
        <pc:chgData name="Silvana Santos Pereira Martines" userId="a33a273eb8586941" providerId="LiveId" clId="{1726FD62-5EF3-455C-9F1B-C16E4AE411A1}" dt="2021-07-23T19:17:55.498" v="856" actId="47"/>
        <pc:sldMkLst>
          <pc:docMk/>
          <pc:sldMk cId="1633069208" sldId="341"/>
        </pc:sldMkLst>
      </pc:sldChg>
      <pc:sldChg chg="addSp delSp modSp add del mod">
        <pc:chgData name="Silvana Santos Pereira Martines" userId="a33a273eb8586941" providerId="LiveId" clId="{1726FD62-5EF3-455C-9F1B-C16E4AE411A1}" dt="2021-07-24T19:05:46.759" v="2148" actId="113"/>
        <pc:sldMkLst>
          <pc:docMk/>
          <pc:sldMk cId="270379534" sldId="342"/>
        </pc:sldMkLst>
        <pc:spChg chg="mod">
          <ac:chgData name="Silvana Santos Pereira Martines" userId="a33a273eb8586941" providerId="LiveId" clId="{1726FD62-5EF3-455C-9F1B-C16E4AE411A1}" dt="2021-07-24T19:05:46.759" v="2148" actId="113"/>
          <ac:spMkLst>
            <pc:docMk/>
            <pc:sldMk cId="270379534" sldId="342"/>
            <ac:spMk id="7" creationId="{5E7973AB-CE2F-44BB-8CBB-EE7B4143E197}"/>
          </ac:spMkLst>
        </pc:spChg>
        <pc:picChg chg="add del mod ord">
          <ac:chgData name="Silvana Santos Pereira Martines" userId="a33a273eb8586941" providerId="LiveId" clId="{1726FD62-5EF3-455C-9F1B-C16E4AE411A1}" dt="2021-07-24T19:05:29.568" v="2140"/>
          <ac:picMkLst>
            <pc:docMk/>
            <pc:sldMk cId="270379534" sldId="342"/>
            <ac:picMk id="4" creationId="{C8EB0412-E777-4726-98EB-8581C46CD305}"/>
          </ac:picMkLst>
        </pc:picChg>
        <pc:picChg chg="add del mod ord">
          <ac:chgData name="Silvana Santos Pereira Martines" userId="a33a273eb8586941" providerId="LiveId" clId="{1726FD62-5EF3-455C-9F1B-C16E4AE411A1}" dt="2021-07-24T19:05:29.568" v="2140"/>
          <ac:picMkLst>
            <pc:docMk/>
            <pc:sldMk cId="270379534" sldId="342"/>
            <ac:picMk id="5" creationId="{9C19B068-7736-4C90-90F0-D89472472B5E}"/>
          </ac:picMkLst>
        </pc:picChg>
        <pc:picChg chg="add mod ord">
          <ac:chgData name="Silvana Santos Pereira Martines" userId="a33a273eb8586941" providerId="LiveId" clId="{1726FD62-5EF3-455C-9F1B-C16E4AE411A1}" dt="2021-07-24T19:05:40.214" v="2146" actId="167"/>
          <ac:picMkLst>
            <pc:docMk/>
            <pc:sldMk cId="270379534" sldId="342"/>
            <ac:picMk id="6" creationId="{BCE3D556-CFBA-42AD-AA3B-399DB0393FD6}"/>
          </ac:picMkLst>
        </pc:picChg>
        <pc:picChg chg="del">
          <ac:chgData name="Silvana Santos Pereira Martines" userId="a33a273eb8586941" providerId="LiveId" clId="{1726FD62-5EF3-455C-9F1B-C16E4AE411A1}" dt="2021-07-24T19:05:18.791" v="2135" actId="478"/>
          <ac:picMkLst>
            <pc:docMk/>
            <pc:sldMk cId="270379534" sldId="342"/>
            <ac:picMk id="8" creationId="{A2B331F8-009C-4B3C-A935-770D002B8AE4}"/>
          </ac:picMkLst>
        </pc:picChg>
        <pc:picChg chg="add mod ord">
          <ac:chgData name="Silvana Santos Pereira Martines" userId="a33a273eb8586941" providerId="LiveId" clId="{1726FD62-5EF3-455C-9F1B-C16E4AE411A1}" dt="2021-07-24T19:05:40.214" v="2146" actId="167"/>
          <ac:picMkLst>
            <pc:docMk/>
            <pc:sldMk cId="270379534" sldId="342"/>
            <ac:picMk id="9" creationId="{F681CCAD-2A1B-43F4-BACE-C69FFE933DB6}"/>
          </ac:picMkLst>
        </pc:picChg>
      </pc:sldChg>
      <pc:sldChg chg="add del">
        <pc:chgData name="Silvana Santos Pereira Martines" userId="a33a273eb8586941" providerId="LiveId" clId="{1726FD62-5EF3-455C-9F1B-C16E4AE411A1}" dt="2021-07-23T18:59:19.249" v="390" actId="2890"/>
        <pc:sldMkLst>
          <pc:docMk/>
          <pc:sldMk cId="801407566" sldId="342"/>
        </pc:sldMkLst>
      </pc:sldChg>
      <pc:sldChg chg="addSp delSp modSp add del mod">
        <pc:chgData name="Silvana Santos Pereira Martines" userId="a33a273eb8586941" providerId="LiveId" clId="{1726FD62-5EF3-455C-9F1B-C16E4AE411A1}" dt="2021-07-24T19:06:37.302" v="2168" actId="167"/>
        <pc:sldMkLst>
          <pc:docMk/>
          <pc:sldMk cId="1624107920" sldId="343"/>
        </pc:sldMkLst>
        <pc:spChg chg="mod">
          <ac:chgData name="Silvana Santos Pereira Martines" userId="a33a273eb8586941" providerId="LiveId" clId="{1726FD62-5EF3-455C-9F1B-C16E4AE411A1}" dt="2021-07-24T19:06:35.045" v="2166" actId="207"/>
          <ac:spMkLst>
            <pc:docMk/>
            <pc:sldMk cId="1624107920" sldId="343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06:31.513" v="2165" actId="478"/>
          <ac:spMkLst>
            <pc:docMk/>
            <pc:sldMk cId="1624107920" sldId="343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1726FD62-5EF3-455C-9F1B-C16E4AE411A1}" dt="2021-07-24T19:06:37.302" v="2168" actId="167"/>
          <ac:spMkLst>
            <pc:docMk/>
            <pc:sldMk cId="1624107920" sldId="343"/>
            <ac:spMk id="9" creationId="{31E10865-BD1E-4E94-AAD9-478CD21FBE24}"/>
          </ac:spMkLst>
        </pc:spChg>
        <pc:picChg chg="del">
          <ac:chgData name="Silvana Santos Pereira Martines" userId="a33a273eb8586941" providerId="LiveId" clId="{1726FD62-5EF3-455C-9F1B-C16E4AE411A1}" dt="2021-07-24T19:06:29.685" v="2164" actId="478"/>
          <ac:picMkLst>
            <pc:docMk/>
            <pc:sldMk cId="1624107920" sldId="343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6:37.302" v="2168" actId="167"/>
          <ac:picMkLst>
            <pc:docMk/>
            <pc:sldMk cId="1624107920" sldId="343"/>
            <ac:picMk id="8" creationId="{EDF25364-937C-460C-BC80-8EAEB9604C1E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7:14.100" v="2205" actId="1035"/>
        <pc:sldMkLst>
          <pc:docMk/>
          <pc:sldMk cId="1972996921" sldId="344"/>
        </pc:sldMkLst>
        <pc:spChg chg="mod">
          <ac:chgData name="Silvana Santos Pereira Martines" userId="a33a273eb8586941" providerId="LiveId" clId="{1726FD62-5EF3-455C-9F1B-C16E4AE411A1}" dt="2021-07-24T19:06:50.934" v="2172" actId="207"/>
          <ac:spMkLst>
            <pc:docMk/>
            <pc:sldMk cId="1972996921" sldId="344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4T19:07:14.100" v="2205" actId="1035"/>
          <ac:spMkLst>
            <pc:docMk/>
            <pc:sldMk cId="1972996921" sldId="344"/>
            <ac:spMk id="7" creationId="{117EC869-C808-4D1F-9AEB-A33DE67F3E03}"/>
          </ac:spMkLst>
        </pc:spChg>
        <pc:spChg chg="add del mod">
          <ac:chgData name="Silvana Santos Pereira Martines" userId="a33a273eb8586941" providerId="LiveId" clId="{1726FD62-5EF3-455C-9F1B-C16E4AE411A1}" dt="2021-07-24T19:07:02.588" v="2176" actId="478"/>
          <ac:spMkLst>
            <pc:docMk/>
            <pc:sldMk cId="1972996921" sldId="344"/>
            <ac:spMk id="9" creationId="{A28372BE-7873-4AB6-9629-A5856AA89A9B}"/>
          </ac:spMkLst>
        </pc:spChg>
        <pc:picChg chg="del">
          <ac:chgData name="Silvana Santos Pereira Martines" userId="a33a273eb8586941" providerId="LiveId" clId="{1726FD62-5EF3-455C-9F1B-C16E4AE411A1}" dt="2021-07-24T19:06:45.710" v="2171" actId="478"/>
          <ac:picMkLst>
            <pc:docMk/>
            <pc:sldMk cId="1972996921" sldId="344"/>
            <ac:picMk id="6" creationId="{F17F5BFD-2C6C-4761-9414-C5CCC662FE36}"/>
          </ac:picMkLst>
        </pc:picChg>
        <pc:picChg chg="add del mod ord">
          <ac:chgData name="Silvana Santos Pereira Martines" userId="a33a273eb8586941" providerId="LiveId" clId="{1726FD62-5EF3-455C-9F1B-C16E4AE411A1}" dt="2021-07-24T19:07:06.318" v="2177" actId="167"/>
          <ac:picMkLst>
            <pc:docMk/>
            <pc:sldMk cId="1972996921" sldId="344"/>
            <ac:picMk id="8" creationId="{08873361-9CB5-4615-8EA4-EA6955B368F6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7:29.325" v="2210" actId="167"/>
        <pc:sldMkLst>
          <pc:docMk/>
          <pc:sldMk cId="4031836859" sldId="345"/>
        </pc:sldMkLst>
        <pc:spChg chg="mod">
          <ac:chgData name="Silvana Santos Pereira Martines" userId="a33a273eb8586941" providerId="LiveId" clId="{1726FD62-5EF3-455C-9F1B-C16E4AE411A1}" dt="2021-07-24T19:07:26.383" v="2208" actId="207"/>
          <ac:spMkLst>
            <pc:docMk/>
            <pc:sldMk cId="4031836859" sldId="345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07:22.827" v="2207" actId="478"/>
          <ac:spMkLst>
            <pc:docMk/>
            <pc:sldMk cId="4031836859" sldId="345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1726FD62-5EF3-455C-9F1B-C16E4AE411A1}" dt="2021-07-24T19:07:29.325" v="2210" actId="167"/>
          <ac:spMkLst>
            <pc:docMk/>
            <pc:sldMk cId="4031836859" sldId="345"/>
            <ac:spMk id="9" creationId="{B422B3A7-05AE-4EC8-89C3-A5ADD4833A1B}"/>
          </ac:spMkLst>
        </pc:spChg>
        <pc:picChg chg="del">
          <ac:chgData name="Silvana Santos Pereira Martines" userId="a33a273eb8586941" providerId="LiveId" clId="{1726FD62-5EF3-455C-9F1B-C16E4AE411A1}" dt="2021-07-24T19:07:20.608" v="2206" actId="478"/>
          <ac:picMkLst>
            <pc:docMk/>
            <pc:sldMk cId="4031836859" sldId="345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7:29.325" v="2210" actId="167"/>
          <ac:picMkLst>
            <pc:docMk/>
            <pc:sldMk cId="4031836859" sldId="345"/>
            <ac:picMk id="8" creationId="{9DF1DBBE-4C93-4188-A139-72CC8A24B79E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7:41.308" v="2215" actId="167"/>
        <pc:sldMkLst>
          <pc:docMk/>
          <pc:sldMk cId="4016911693" sldId="346"/>
        </pc:sldMkLst>
        <pc:spChg chg="mod">
          <ac:chgData name="Silvana Santos Pereira Martines" userId="a33a273eb8586941" providerId="LiveId" clId="{1726FD62-5EF3-455C-9F1B-C16E4AE411A1}" dt="2021-07-24T19:07:38.656" v="2213" actId="207"/>
          <ac:spMkLst>
            <pc:docMk/>
            <pc:sldMk cId="4016911693" sldId="346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07:34.387" v="2212" actId="478"/>
          <ac:spMkLst>
            <pc:docMk/>
            <pc:sldMk cId="4016911693" sldId="346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1726FD62-5EF3-455C-9F1B-C16E4AE411A1}" dt="2021-07-24T19:07:41.308" v="2215" actId="167"/>
          <ac:spMkLst>
            <pc:docMk/>
            <pc:sldMk cId="4016911693" sldId="346"/>
            <ac:spMk id="9" creationId="{215B780E-155F-42FC-BF9E-D025541432AE}"/>
          </ac:spMkLst>
        </pc:spChg>
        <pc:picChg chg="del">
          <ac:chgData name="Silvana Santos Pereira Martines" userId="a33a273eb8586941" providerId="LiveId" clId="{1726FD62-5EF3-455C-9F1B-C16E4AE411A1}" dt="2021-07-24T19:07:32.675" v="2211" actId="478"/>
          <ac:picMkLst>
            <pc:docMk/>
            <pc:sldMk cId="4016911693" sldId="346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7:41.308" v="2215" actId="167"/>
          <ac:picMkLst>
            <pc:docMk/>
            <pc:sldMk cId="4016911693" sldId="346"/>
            <ac:picMk id="8" creationId="{CE4ACF47-FF15-4425-B487-457159E8EE00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7:54.451" v="2220" actId="167"/>
        <pc:sldMkLst>
          <pc:docMk/>
          <pc:sldMk cId="2886580169" sldId="347"/>
        </pc:sldMkLst>
        <pc:spChg chg="mod">
          <ac:chgData name="Silvana Santos Pereira Martines" userId="a33a273eb8586941" providerId="LiveId" clId="{1726FD62-5EF3-455C-9F1B-C16E4AE411A1}" dt="2021-07-24T19:07:51.929" v="2218" actId="207"/>
          <ac:spMkLst>
            <pc:docMk/>
            <pc:sldMk cId="2886580169" sldId="347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07:48.291" v="2217" actId="478"/>
          <ac:spMkLst>
            <pc:docMk/>
            <pc:sldMk cId="2886580169" sldId="347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1726FD62-5EF3-455C-9F1B-C16E4AE411A1}" dt="2021-07-24T19:07:54.451" v="2220" actId="167"/>
          <ac:spMkLst>
            <pc:docMk/>
            <pc:sldMk cId="2886580169" sldId="347"/>
            <ac:spMk id="9" creationId="{5B724832-6889-47CC-975C-CA5C27525097}"/>
          </ac:spMkLst>
        </pc:spChg>
        <pc:picChg chg="del">
          <ac:chgData name="Silvana Santos Pereira Martines" userId="a33a273eb8586941" providerId="LiveId" clId="{1726FD62-5EF3-455C-9F1B-C16E4AE411A1}" dt="2021-07-24T19:07:46.169" v="2216" actId="478"/>
          <ac:picMkLst>
            <pc:docMk/>
            <pc:sldMk cId="2886580169" sldId="347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7:54.451" v="2220" actId="167"/>
          <ac:picMkLst>
            <pc:docMk/>
            <pc:sldMk cId="2886580169" sldId="347"/>
            <ac:picMk id="8" creationId="{0EC9096C-A7A4-4C37-A06B-7634329A2BEF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08:06.513" v="2225" actId="167"/>
        <pc:sldMkLst>
          <pc:docMk/>
          <pc:sldMk cId="3125284510" sldId="348"/>
        </pc:sldMkLst>
        <pc:spChg chg="mod">
          <ac:chgData name="Silvana Santos Pereira Martines" userId="a33a273eb8586941" providerId="LiveId" clId="{1726FD62-5EF3-455C-9F1B-C16E4AE411A1}" dt="2021-07-24T19:08:03.790" v="2223" actId="207"/>
          <ac:spMkLst>
            <pc:docMk/>
            <pc:sldMk cId="3125284510" sldId="348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08:00.168" v="2222" actId="478"/>
          <ac:spMkLst>
            <pc:docMk/>
            <pc:sldMk cId="3125284510" sldId="348"/>
            <ac:spMk id="7" creationId="{117EC869-C808-4D1F-9AEB-A33DE67F3E03}"/>
          </ac:spMkLst>
        </pc:spChg>
        <pc:spChg chg="add mod ord">
          <ac:chgData name="Silvana Santos Pereira Martines" userId="a33a273eb8586941" providerId="LiveId" clId="{1726FD62-5EF3-455C-9F1B-C16E4AE411A1}" dt="2021-07-24T19:08:06.513" v="2225" actId="167"/>
          <ac:spMkLst>
            <pc:docMk/>
            <pc:sldMk cId="3125284510" sldId="348"/>
            <ac:spMk id="9" creationId="{89CABED0-5FD5-4311-A347-3B8625C9C2D5}"/>
          </ac:spMkLst>
        </pc:spChg>
        <pc:picChg chg="del">
          <ac:chgData name="Silvana Santos Pereira Martines" userId="a33a273eb8586941" providerId="LiveId" clId="{1726FD62-5EF3-455C-9F1B-C16E4AE411A1}" dt="2021-07-24T19:07:58.216" v="2221" actId="478"/>
          <ac:picMkLst>
            <pc:docMk/>
            <pc:sldMk cId="3125284510" sldId="348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08:06.513" v="2225" actId="167"/>
          <ac:picMkLst>
            <pc:docMk/>
            <pc:sldMk cId="3125284510" sldId="348"/>
            <ac:picMk id="8" creationId="{60681879-8917-4653-95EA-6D70692244C3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16:10.411" v="2389" actId="1076"/>
        <pc:sldMkLst>
          <pc:docMk/>
          <pc:sldMk cId="87672583" sldId="349"/>
        </pc:sldMkLst>
        <pc:spChg chg="mod">
          <ac:chgData name="Silvana Santos Pereira Martines" userId="a33a273eb8586941" providerId="LiveId" clId="{1726FD62-5EF3-455C-9F1B-C16E4AE411A1}" dt="2021-07-24T19:08:34.512" v="2231" actId="113"/>
          <ac:spMkLst>
            <pc:docMk/>
            <pc:sldMk cId="87672583" sldId="349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1726FD62-5EF3-455C-9F1B-C16E4AE411A1}" dt="2021-07-24T19:16:10.411" v="2389" actId="1076"/>
          <ac:picMkLst>
            <pc:docMk/>
            <pc:sldMk cId="87672583" sldId="349"/>
            <ac:picMk id="4" creationId="{49BA098D-8758-4081-A93D-5060CAFB94EC}"/>
          </ac:picMkLst>
        </pc:picChg>
        <pc:picChg chg="add mod ord">
          <ac:chgData name="Silvana Santos Pereira Martines" userId="a33a273eb8586941" providerId="LiveId" clId="{1726FD62-5EF3-455C-9F1B-C16E4AE411A1}" dt="2021-07-24T19:08:28.221" v="2229" actId="167"/>
          <ac:picMkLst>
            <pc:docMk/>
            <pc:sldMk cId="87672583" sldId="349"/>
            <ac:picMk id="5" creationId="{C1EEC347-D73E-4855-9D59-3FB0442AD8BB}"/>
          </ac:picMkLst>
        </pc:picChg>
        <pc:picChg chg="del">
          <ac:chgData name="Silvana Santos Pereira Martines" userId="a33a273eb8586941" providerId="LiveId" clId="{1726FD62-5EF3-455C-9F1B-C16E4AE411A1}" dt="2021-07-24T19:08:20.403" v="2226" actId="478"/>
          <ac:picMkLst>
            <pc:docMk/>
            <pc:sldMk cId="87672583" sldId="349"/>
            <ac:picMk id="8" creationId="{A2B331F8-009C-4B3C-A935-770D002B8AE4}"/>
          </ac:picMkLst>
        </pc:picChg>
      </pc:sldChg>
      <pc:sldChg chg="addSp delSp modSp add del mod">
        <pc:chgData name="Silvana Santos Pereira Martines" userId="a33a273eb8586941" providerId="LiveId" clId="{1726FD62-5EF3-455C-9F1B-C16E4AE411A1}" dt="2021-07-24T19:10:07.573" v="2278" actId="1037"/>
        <pc:sldMkLst>
          <pc:docMk/>
          <pc:sldMk cId="1365361128" sldId="350"/>
        </pc:sldMkLst>
        <pc:spChg chg="mod">
          <ac:chgData name="Silvana Santos Pereira Martines" userId="a33a273eb8586941" providerId="LiveId" clId="{1726FD62-5EF3-455C-9F1B-C16E4AE411A1}" dt="2021-07-24T19:10:07.573" v="2278" actId="1037"/>
          <ac:spMkLst>
            <pc:docMk/>
            <pc:sldMk cId="1365361128" sldId="350"/>
            <ac:spMk id="10" creationId="{181DE559-B74C-4FD6-A267-B6DAE027B631}"/>
          </ac:spMkLst>
        </pc:spChg>
        <pc:picChg chg="add mod ord">
          <ac:chgData name="Silvana Santos Pereira Martines" userId="a33a273eb8586941" providerId="LiveId" clId="{1726FD62-5EF3-455C-9F1B-C16E4AE411A1}" dt="2021-07-24T19:09:57.423" v="2269" actId="1076"/>
          <ac:picMkLst>
            <pc:docMk/>
            <pc:sldMk cId="1365361128" sldId="350"/>
            <ac:picMk id="4" creationId="{EF2B9B44-F1BE-4D4A-86A9-73D422EBFA13}"/>
          </ac:picMkLst>
        </pc:picChg>
        <pc:picChg chg="add mod ord">
          <ac:chgData name="Silvana Santos Pereira Martines" userId="a33a273eb8586941" providerId="LiveId" clId="{1726FD62-5EF3-455C-9F1B-C16E4AE411A1}" dt="2021-07-24T19:08:59.261" v="2237" actId="1076"/>
          <ac:picMkLst>
            <pc:docMk/>
            <pc:sldMk cId="1365361128" sldId="350"/>
            <ac:picMk id="5" creationId="{0475105D-6983-4D9F-8753-1F330DDC76FC}"/>
          </ac:picMkLst>
        </pc:picChg>
        <pc:picChg chg="del">
          <ac:chgData name="Silvana Santos Pereira Martines" userId="a33a273eb8586941" providerId="LiveId" clId="{1726FD62-5EF3-455C-9F1B-C16E4AE411A1}" dt="2021-07-24T19:08:38.110" v="2232" actId="478"/>
          <ac:picMkLst>
            <pc:docMk/>
            <pc:sldMk cId="1365361128" sldId="350"/>
            <ac:picMk id="8" creationId="{4582D4ED-F36E-42B1-AC9A-5E417ACCC856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7-24T19:11:43.979" v="2320" actId="6549"/>
        <pc:sldMkLst>
          <pc:docMk/>
          <pc:sldMk cId="755153394" sldId="351"/>
        </pc:sldMkLst>
        <pc:spChg chg="mod">
          <ac:chgData name="Silvana Santos Pereira Martines" userId="a33a273eb8586941" providerId="LiveId" clId="{1726FD62-5EF3-455C-9F1B-C16E4AE411A1}" dt="2021-07-24T19:11:43.979" v="2320" actId="6549"/>
          <ac:spMkLst>
            <pc:docMk/>
            <pc:sldMk cId="755153394" sldId="351"/>
            <ac:spMk id="5" creationId="{1CCB8742-1280-4439-A6E1-D05E9409BE7A}"/>
          </ac:spMkLst>
        </pc:spChg>
        <pc:spChg chg="mod">
          <ac:chgData name="Silvana Santos Pereira Martines" userId="a33a273eb8586941" providerId="LiveId" clId="{1726FD62-5EF3-455C-9F1B-C16E4AE411A1}" dt="2021-07-24T19:11:11.341" v="2292" actId="1076"/>
          <ac:spMkLst>
            <pc:docMk/>
            <pc:sldMk cId="755153394" sldId="351"/>
            <ac:spMk id="9" creationId="{EFE846EB-DC41-4A58-80AC-435607DE2CF3}"/>
          </ac:spMkLst>
        </pc:spChg>
        <pc:picChg chg="del">
          <ac:chgData name="Silvana Santos Pereira Martines" userId="a33a273eb8586941" providerId="LiveId" clId="{1726FD62-5EF3-455C-9F1B-C16E4AE411A1}" dt="2021-07-24T19:10:17.484" v="2279" actId="478"/>
          <ac:picMkLst>
            <pc:docMk/>
            <pc:sldMk cId="755153394" sldId="351"/>
            <ac:picMk id="6" creationId="{B6EBC84D-FD1E-45B9-AE29-A630D2FB5F6A}"/>
          </ac:picMkLst>
        </pc:picChg>
        <pc:picChg chg="del">
          <ac:chgData name="Silvana Santos Pereira Martines" userId="a33a273eb8586941" providerId="LiveId" clId="{1726FD62-5EF3-455C-9F1B-C16E4AE411A1}" dt="2021-07-23T19:42:06.362" v="1296" actId="478"/>
          <ac:picMkLst>
            <pc:docMk/>
            <pc:sldMk cId="755153394" sldId="351"/>
            <ac:picMk id="7" creationId="{008EB4D6-5581-4B2A-BA99-E94A7A71EBB4}"/>
          </ac:picMkLst>
        </pc:picChg>
        <pc:picChg chg="add mod ord">
          <ac:chgData name="Silvana Santos Pereira Martines" userId="a33a273eb8586941" providerId="LiveId" clId="{1726FD62-5EF3-455C-9F1B-C16E4AE411A1}" dt="2021-07-24T19:10:26.670" v="2282" actId="167"/>
          <ac:picMkLst>
            <pc:docMk/>
            <pc:sldMk cId="755153394" sldId="351"/>
            <ac:picMk id="7" creationId="{2966273B-2835-4EDA-807F-B51852A684CD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998" v="1235" actId="47"/>
        <pc:sldMkLst>
          <pc:docMk/>
          <pc:sldMk cId="1474618490" sldId="351"/>
        </pc:sldMkLst>
        <pc:spChg chg="mod">
          <ac:chgData name="Silvana Santos Pereira Martines" userId="a33a273eb8586941" providerId="LiveId" clId="{1726FD62-5EF3-455C-9F1B-C16E4AE411A1}" dt="2021-07-23T19:12:43.811" v="663" actId="207"/>
          <ac:spMkLst>
            <pc:docMk/>
            <pc:sldMk cId="1474618490" sldId="351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3T19:11:02.680" v="543" actId="6549"/>
          <ac:spMkLst>
            <pc:docMk/>
            <pc:sldMk cId="1474618490" sldId="351"/>
            <ac:spMk id="9" creationId="{2EF2EF4D-5BA3-4447-8C32-D82D86C82F15}"/>
          </ac:spMkLst>
        </pc:spChg>
        <pc:spChg chg="mod">
          <ac:chgData name="Silvana Santos Pereira Martines" userId="a33a273eb8586941" providerId="LiveId" clId="{1726FD62-5EF3-455C-9F1B-C16E4AE411A1}" dt="2021-07-23T19:12:11.321" v="661" actId="1076"/>
          <ac:spMkLst>
            <pc:docMk/>
            <pc:sldMk cId="1474618490" sldId="351"/>
            <ac:spMk id="11" creationId="{EECBE4A7-CBE3-43A8-A690-1F322608790A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13:46.389" v="2366" actId="1076"/>
        <pc:sldMkLst>
          <pc:docMk/>
          <pc:sldMk cId="919310334" sldId="352"/>
        </pc:sldMkLst>
        <pc:spChg chg="mod">
          <ac:chgData name="Silvana Santos Pereira Martines" userId="a33a273eb8586941" providerId="LiveId" clId="{1726FD62-5EF3-455C-9F1B-C16E4AE411A1}" dt="2021-07-24T19:13:46.389" v="2366" actId="1076"/>
          <ac:spMkLst>
            <pc:docMk/>
            <pc:sldMk cId="919310334" sldId="352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4T19:12:15.012" v="2347" actId="1035"/>
          <ac:spMkLst>
            <pc:docMk/>
            <pc:sldMk cId="919310334" sldId="352"/>
            <ac:spMk id="9" creationId="{2EF2EF4D-5BA3-4447-8C32-D82D86C82F15}"/>
          </ac:spMkLst>
        </pc:spChg>
        <pc:spChg chg="mod">
          <ac:chgData name="Silvana Santos Pereira Martines" userId="a33a273eb8586941" providerId="LiveId" clId="{1726FD62-5EF3-455C-9F1B-C16E4AE411A1}" dt="2021-07-24T19:12:15.012" v="2347" actId="1035"/>
          <ac:spMkLst>
            <pc:docMk/>
            <pc:sldMk cId="919310334" sldId="352"/>
            <ac:spMk id="11" creationId="{EECBE4A7-CBE3-43A8-A690-1F322608790A}"/>
          </ac:spMkLst>
        </pc:spChg>
        <pc:picChg chg="del">
          <ac:chgData name="Silvana Santos Pereira Martines" userId="a33a273eb8586941" providerId="LiveId" clId="{1726FD62-5EF3-455C-9F1B-C16E4AE411A1}" dt="2021-07-24T19:11:54.428" v="2321" actId="478"/>
          <ac:picMkLst>
            <pc:docMk/>
            <pc:sldMk cId="919310334" sldId="352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12:03.420" v="2324" actId="167"/>
          <ac:picMkLst>
            <pc:docMk/>
            <pc:sldMk cId="919310334" sldId="352"/>
            <ac:picMk id="7" creationId="{92380FED-C479-40E1-A4FD-365EBBF49A0D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963" v="1234" actId="47"/>
        <pc:sldMkLst>
          <pc:docMk/>
          <pc:sldMk cId="3354016004" sldId="352"/>
        </pc:sldMkLst>
        <pc:spChg chg="mod">
          <ac:chgData name="Silvana Santos Pereira Martines" userId="a33a273eb8586941" providerId="LiveId" clId="{1726FD62-5EF3-455C-9F1B-C16E4AE411A1}" dt="2021-07-23T19:13:02.506" v="666" actId="207"/>
          <ac:spMkLst>
            <pc:docMk/>
            <pc:sldMk cId="3354016004" sldId="352"/>
            <ac:spMk id="5" creationId="{1C6DD546-89AD-4098-B29F-E7E2C807B481}"/>
          </ac:spMkLst>
        </pc:spChg>
      </pc:sldChg>
      <pc:sldChg chg="addSp delSp modSp add del mod">
        <pc:chgData name="Silvana Santos Pereira Martines" userId="a33a273eb8586941" providerId="LiveId" clId="{1726FD62-5EF3-455C-9F1B-C16E4AE411A1}" dt="2021-07-23T19:38:50.929" v="1233" actId="47"/>
        <pc:sldMkLst>
          <pc:docMk/>
          <pc:sldMk cId="1788256826" sldId="353"/>
        </pc:sldMkLst>
        <pc:spChg chg="mod">
          <ac:chgData name="Silvana Santos Pereira Martines" userId="a33a273eb8586941" providerId="LiveId" clId="{1726FD62-5EF3-455C-9F1B-C16E4AE411A1}" dt="2021-07-23T19:13:42.890" v="675"/>
          <ac:spMkLst>
            <pc:docMk/>
            <pc:sldMk cId="1788256826" sldId="353"/>
            <ac:spMk id="5" creationId="{1C6DD546-89AD-4098-B29F-E7E2C807B481}"/>
          </ac:spMkLst>
        </pc:spChg>
        <pc:spChg chg="add del">
          <ac:chgData name="Silvana Santos Pereira Martines" userId="a33a273eb8586941" providerId="LiveId" clId="{1726FD62-5EF3-455C-9F1B-C16E4AE411A1}" dt="2021-07-23T19:13:39.281" v="673" actId="22"/>
          <ac:spMkLst>
            <pc:docMk/>
            <pc:sldMk cId="1788256826" sldId="353"/>
            <ac:spMk id="7" creationId="{21390CE8-BF8F-4E90-832E-E20FC9A58FFA}"/>
          </ac:spMkLst>
        </pc:spChg>
      </pc:sldChg>
      <pc:sldChg chg="addSp delSp modSp add mod ord">
        <pc:chgData name="Silvana Santos Pereira Martines" userId="a33a273eb8586941" providerId="LiveId" clId="{1726FD62-5EF3-455C-9F1B-C16E4AE411A1}" dt="2021-07-24T19:13:42.397" v="2365" actId="1076"/>
        <pc:sldMkLst>
          <pc:docMk/>
          <pc:sldMk cId="1804516990" sldId="353"/>
        </pc:sldMkLst>
        <pc:spChg chg="mod">
          <ac:chgData name="Silvana Santos Pereira Martines" userId="a33a273eb8586941" providerId="LiveId" clId="{1726FD62-5EF3-455C-9F1B-C16E4AE411A1}" dt="2021-07-24T19:13:42.397" v="2365" actId="1076"/>
          <ac:spMkLst>
            <pc:docMk/>
            <pc:sldMk cId="1804516990" sldId="353"/>
            <ac:spMk id="5" creationId="{1C6DD546-89AD-4098-B29F-E7E2C807B481}"/>
          </ac:spMkLst>
        </pc:spChg>
        <pc:spChg chg="add del mod">
          <ac:chgData name="Silvana Santos Pereira Martines" userId="a33a273eb8586941" providerId="LiveId" clId="{1726FD62-5EF3-455C-9F1B-C16E4AE411A1}" dt="2021-07-24T19:12:38.056" v="2351" actId="478"/>
          <ac:spMkLst>
            <pc:docMk/>
            <pc:sldMk cId="1804516990" sldId="353"/>
            <ac:spMk id="7" creationId="{85C3A7F6-CBBD-4BA3-B1D6-814ED4E6B5F5}"/>
          </ac:spMkLst>
        </pc:spChg>
        <pc:spChg chg="del">
          <ac:chgData name="Silvana Santos Pereira Martines" userId="a33a273eb8586941" providerId="LiveId" clId="{1726FD62-5EF3-455C-9F1B-C16E4AE411A1}" dt="2021-07-24T19:12:39.988" v="2352" actId="478"/>
          <ac:spMkLst>
            <pc:docMk/>
            <pc:sldMk cId="1804516990" sldId="353"/>
            <ac:spMk id="9" creationId="{2EF2EF4D-5BA3-4447-8C32-D82D86C82F15}"/>
          </ac:spMkLst>
        </pc:spChg>
        <pc:spChg chg="add del mod">
          <ac:chgData name="Silvana Santos Pereira Martines" userId="a33a273eb8586941" providerId="LiveId" clId="{1726FD62-5EF3-455C-9F1B-C16E4AE411A1}" dt="2021-07-24T19:13:10.685" v="2360"/>
          <ac:spMkLst>
            <pc:docMk/>
            <pc:sldMk cId="1804516990" sldId="353"/>
            <ac:spMk id="11" creationId="{992EAC2F-E64B-4EBD-B57E-B2CCA336CC36}"/>
          </ac:spMkLst>
        </pc:spChg>
        <pc:spChg chg="del">
          <ac:chgData name="Silvana Santos Pereira Martines" userId="a33a273eb8586941" providerId="LiveId" clId="{1726FD62-5EF3-455C-9F1B-C16E4AE411A1}" dt="2021-07-23T19:50:02.081" v="1496" actId="478"/>
          <ac:spMkLst>
            <pc:docMk/>
            <pc:sldMk cId="1804516990" sldId="353"/>
            <ac:spMk id="11" creationId="{EECBE4A7-CBE3-43A8-A690-1F322608790A}"/>
          </ac:spMkLst>
        </pc:spChg>
        <pc:spChg chg="add del mod">
          <ac:chgData name="Silvana Santos Pereira Martines" userId="a33a273eb8586941" providerId="LiveId" clId="{1726FD62-5EF3-455C-9F1B-C16E4AE411A1}" dt="2021-07-24T19:13:10.685" v="2360"/>
          <ac:spMkLst>
            <pc:docMk/>
            <pc:sldMk cId="1804516990" sldId="353"/>
            <ac:spMk id="12" creationId="{901AF066-ADA6-42B5-8BBA-6C66EBC63024}"/>
          </ac:spMkLst>
        </pc:spChg>
        <pc:spChg chg="add mod ord">
          <ac:chgData name="Silvana Santos Pereira Martines" userId="a33a273eb8586941" providerId="LiveId" clId="{1726FD62-5EF3-455C-9F1B-C16E4AE411A1}" dt="2021-07-24T19:13:36.108" v="2364" actId="167"/>
          <ac:spMkLst>
            <pc:docMk/>
            <pc:sldMk cId="1804516990" sldId="353"/>
            <ac:spMk id="14" creationId="{B7156303-31F3-47B8-B037-8846A33E6EA2}"/>
          </ac:spMkLst>
        </pc:spChg>
        <pc:spChg chg="add mod ord">
          <ac:chgData name="Silvana Santos Pereira Martines" userId="a33a273eb8586941" providerId="LiveId" clId="{1726FD62-5EF3-455C-9F1B-C16E4AE411A1}" dt="2021-07-24T19:13:36.108" v="2364" actId="167"/>
          <ac:spMkLst>
            <pc:docMk/>
            <pc:sldMk cId="1804516990" sldId="353"/>
            <ac:spMk id="15" creationId="{5D660E1B-4BE7-4836-9F2E-7024F0F5BE83}"/>
          </ac:spMkLst>
        </pc:spChg>
        <pc:picChg chg="del">
          <ac:chgData name="Silvana Santos Pereira Martines" userId="a33a273eb8586941" providerId="LiveId" clId="{1726FD62-5EF3-455C-9F1B-C16E4AE411A1}" dt="2021-07-24T19:12:33.611" v="2350" actId="478"/>
          <ac:picMkLst>
            <pc:docMk/>
            <pc:sldMk cId="1804516990" sldId="353"/>
            <ac:picMk id="6" creationId="{F17F5BFD-2C6C-4761-9414-C5CCC662FE36}"/>
          </ac:picMkLst>
        </pc:picChg>
        <pc:picChg chg="add del mod ord">
          <ac:chgData name="Silvana Santos Pereira Martines" userId="a33a273eb8586941" providerId="LiveId" clId="{1726FD62-5EF3-455C-9F1B-C16E4AE411A1}" dt="2021-07-24T19:13:32.458" v="2362" actId="478"/>
          <ac:picMkLst>
            <pc:docMk/>
            <pc:sldMk cId="1804516990" sldId="353"/>
            <ac:picMk id="8" creationId="{6B8F1172-7E4D-4120-A5C9-22EE7AA255A5}"/>
          </ac:picMkLst>
        </pc:picChg>
        <pc:picChg chg="add del mod">
          <ac:chgData name="Silvana Santos Pereira Martines" userId="a33a273eb8586941" providerId="LiveId" clId="{1726FD62-5EF3-455C-9F1B-C16E4AE411A1}" dt="2021-07-24T19:13:10.685" v="2360"/>
          <ac:picMkLst>
            <pc:docMk/>
            <pc:sldMk cId="1804516990" sldId="353"/>
            <ac:picMk id="10" creationId="{31C44DF3-B67D-4BD5-A407-6E225A4913E9}"/>
          </ac:picMkLst>
        </pc:picChg>
        <pc:picChg chg="add mod ord">
          <ac:chgData name="Silvana Santos Pereira Martines" userId="a33a273eb8586941" providerId="LiveId" clId="{1726FD62-5EF3-455C-9F1B-C16E4AE411A1}" dt="2021-07-24T19:13:36.108" v="2364" actId="167"/>
          <ac:picMkLst>
            <pc:docMk/>
            <pc:sldMk cId="1804516990" sldId="353"/>
            <ac:picMk id="13" creationId="{B7EC9AE5-6CAE-49C9-86DD-A7545B4B137E}"/>
          </ac:picMkLst>
        </pc:picChg>
      </pc:sldChg>
      <pc:sldChg chg="addSp delSp modSp add mod ord">
        <pc:chgData name="Silvana Santos Pereira Martines" userId="a33a273eb8586941" providerId="LiveId" clId="{1726FD62-5EF3-455C-9F1B-C16E4AE411A1}" dt="2021-07-24T19:15:08.833" v="2386" actId="2711"/>
        <pc:sldMkLst>
          <pc:docMk/>
          <pc:sldMk cId="4104886050" sldId="354"/>
        </pc:sldMkLst>
        <pc:spChg chg="mod">
          <ac:chgData name="Silvana Santos Pereira Martines" userId="a33a273eb8586941" providerId="LiveId" clId="{1726FD62-5EF3-455C-9F1B-C16E4AE411A1}" dt="2021-07-24T19:15:08.833" v="2386" actId="2711"/>
          <ac:spMkLst>
            <pc:docMk/>
            <pc:sldMk cId="4104886050" sldId="354"/>
            <ac:spMk id="5" creationId="{1C6DD546-89AD-4098-B29F-E7E2C807B481}"/>
          </ac:spMkLst>
        </pc:spChg>
        <pc:spChg chg="add del mod">
          <ac:chgData name="Silvana Santos Pereira Martines" userId="a33a273eb8586941" providerId="LiveId" clId="{1726FD62-5EF3-455C-9F1B-C16E4AE411A1}" dt="2021-07-24T19:13:54.615" v="2368" actId="478"/>
          <ac:spMkLst>
            <pc:docMk/>
            <pc:sldMk cId="4104886050" sldId="354"/>
            <ac:spMk id="7" creationId="{AD53E475-DCA6-4ED1-BA28-488BB22AF216}"/>
          </ac:spMkLst>
        </pc:spChg>
        <pc:spChg chg="del">
          <ac:chgData name="Silvana Santos Pereira Martines" userId="a33a273eb8586941" providerId="LiveId" clId="{1726FD62-5EF3-455C-9F1B-C16E4AE411A1}" dt="2021-07-24T19:13:55.934" v="2369" actId="478"/>
          <ac:spMkLst>
            <pc:docMk/>
            <pc:sldMk cId="4104886050" sldId="354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14:02.941" v="2372" actId="167"/>
          <ac:spMkLst>
            <pc:docMk/>
            <pc:sldMk cId="4104886050" sldId="354"/>
            <ac:spMk id="10" creationId="{3A198F5A-D47F-4330-8EFF-BB18C9A9047B}"/>
          </ac:spMkLst>
        </pc:spChg>
        <pc:spChg chg="add mod ord">
          <ac:chgData name="Silvana Santos Pereira Martines" userId="a33a273eb8586941" providerId="LiveId" clId="{1726FD62-5EF3-455C-9F1B-C16E4AE411A1}" dt="2021-07-24T19:14:02.941" v="2372" actId="167"/>
          <ac:spMkLst>
            <pc:docMk/>
            <pc:sldMk cId="4104886050" sldId="354"/>
            <ac:spMk id="11" creationId="{5C82DD5F-AA9D-4F16-B27A-09AC7375373E}"/>
          </ac:spMkLst>
        </pc:spChg>
        <pc:spChg chg="del">
          <ac:chgData name="Silvana Santos Pereira Martines" userId="a33a273eb8586941" providerId="LiveId" clId="{1726FD62-5EF3-455C-9F1B-C16E4AE411A1}" dt="2021-07-23T19:50:08.392" v="1500" actId="478"/>
          <ac:spMkLst>
            <pc:docMk/>
            <pc:sldMk cId="4104886050" sldId="354"/>
            <ac:spMk id="11" creationId="{EECBE4A7-CBE3-43A8-A690-1F322608790A}"/>
          </ac:spMkLst>
        </pc:spChg>
        <pc:picChg chg="del">
          <ac:chgData name="Silvana Santos Pereira Martines" userId="a33a273eb8586941" providerId="LiveId" clId="{1726FD62-5EF3-455C-9F1B-C16E4AE411A1}" dt="2021-07-24T19:13:52.197" v="2367" actId="478"/>
          <ac:picMkLst>
            <pc:docMk/>
            <pc:sldMk cId="4104886050" sldId="354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14:02.941" v="2372" actId="167"/>
          <ac:picMkLst>
            <pc:docMk/>
            <pc:sldMk cId="4104886050" sldId="354"/>
            <ac:picMk id="8" creationId="{ACD568D7-9D9A-4E27-B06F-8063E3330002}"/>
          </ac:picMkLst>
        </pc:picChg>
      </pc:sldChg>
      <pc:sldChg chg="add del">
        <pc:chgData name="Silvana Santos Pereira Martines" userId="a33a273eb8586941" providerId="LiveId" clId="{1726FD62-5EF3-455C-9F1B-C16E4AE411A1}" dt="2021-07-23T19:38:50.902" v="1232" actId="47"/>
        <pc:sldMkLst>
          <pc:docMk/>
          <pc:sldMk cId="4236058712" sldId="354"/>
        </pc:sldMkLst>
      </pc:sldChg>
      <pc:sldChg chg="modSp add del mod">
        <pc:chgData name="Silvana Santos Pereira Martines" userId="a33a273eb8586941" providerId="LiveId" clId="{1726FD62-5EF3-455C-9F1B-C16E4AE411A1}" dt="2021-07-23T19:38:50.882" v="1231" actId="47"/>
        <pc:sldMkLst>
          <pc:docMk/>
          <pc:sldMk cId="2166374024" sldId="355"/>
        </pc:sldMkLst>
        <pc:spChg chg="mod">
          <ac:chgData name="Silvana Santos Pereira Martines" userId="a33a273eb8586941" providerId="LiveId" clId="{1726FD62-5EF3-455C-9F1B-C16E4AE411A1}" dt="2021-07-23T19:14:36.362" v="684" actId="207"/>
          <ac:spMkLst>
            <pc:docMk/>
            <pc:sldMk cId="2166374024" sldId="355"/>
            <ac:spMk id="5" creationId="{1C6DD546-89AD-4098-B29F-E7E2C807B481}"/>
          </ac:spMkLst>
        </pc:spChg>
      </pc:sldChg>
      <pc:sldChg chg="addSp delSp modSp add del mod">
        <pc:chgData name="Silvana Santos Pereira Martines" userId="a33a273eb8586941" providerId="LiveId" clId="{1726FD62-5EF3-455C-9F1B-C16E4AE411A1}" dt="2021-07-24T19:14:20.636" v="2376" actId="47"/>
        <pc:sldMkLst>
          <pc:docMk/>
          <pc:sldMk cId="2637499743" sldId="355"/>
        </pc:sldMkLst>
        <pc:spChg chg="add mod">
          <ac:chgData name="Silvana Santos Pereira Martines" userId="a33a273eb8586941" providerId="LiveId" clId="{1726FD62-5EF3-455C-9F1B-C16E4AE411A1}" dt="2021-07-23T19:50:12.642" v="1503"/>
          <ac:spMkLst>
            <pc:docMk/>
            <pc:sldMk cId="2637499743" sldId="355"/>
            <ac:spMk id="7" creationId="{3391C670-CEF2-4D12-9C22-629C6448402C}"/>
          </ac:spMkLst>
        </pc:spChg>
        <pc:spChg chg="del">
          <ac:chgData name="Silvana Santos Pereira Martines" userId="a33a273eb8586941" providerId="LiveId" clId="{1726FD62-5EF3-455C-9F1B-C16E4AE411A1}" dt="2021-07-23T19:50:12.282" v="1502" actId="478"/>
          <ac:spMkLst>
            <pc:docMk/>
            <pc:sldMk cId="2637499743" sldId="355"/>
            <ac:spMk id="11" creationId="{EECBE4A7-CBE3-43A8-A690-1F322608790A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14:36.525" v="2382" actId="167"/>
        <pc:sldMkLst>
          <pc:docMk/>
          <pc:sldMk cId="2017032030" sldId="356"/>
        </pc:sldMkLst>
        <pc:spChg chg="mod">
          <ac:chgData name="Silvana Santos Pereira Martines" userId="a33a273eb8586941" providerId="LiveId" clId="{1726FD62-5EF3-455C-9F1B-C16E4AE411A1}" dt="2021-07-24T19:14:33.613" v="2380" actId="207"/>
          <ac:spMkLst>
            <pc:docMk/>
            <pc:sldMk cId="2017032030" sldId="356"/>
            <ac:spMk id="5" creationId="{1C6DD546-89AD-4098-B29F-E7E2C807B481}"/>
          </ac:spMkLst>
        </pc:spChg>
        <pc:spChg chg="add del mod">
          <ac:chgData name="Silvana Santos Pereira Martines" userId="a33a273eb8586941" providerId="LiveId" clId="{1726FD62-5EF3-455C-9F1B-C16E4AE411A1}" dt="2021-07-24T19:14:30.108" v="2379" actId="478"/>
          <ac:spMkLst>
            <pc:docMk/>
            <pc:sldMk cId="2017032030" sldId="356"/>
            <ac:spMk id="7" creationId="{3270D725-F4DC-47FF-A5B5-6BBFD70AA39A}"/>
          </ac:spMkLst>
        </pc:spChg>
        <pc:spChg chg="del">
          <ac:chgData name="Silvana Santos Pereira Martines" userId="a33a273eb8586941" providerId="LiveId" clId="{1726FD62-5EF3-455C-9F1B-C16E4AE411A1}" dt="2021-07-24T19:14:28.002" v="2378" actId="478"/>
          <ac:spMkLst>
            <pc:docMk/>
            <pc:sldMk cId="2017032030" sldId="356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14:36.525" v="2382" actId="167"/>
          <ac:spMkLst>
            <pc:docMk/>
            <pc:sldMk cId="2017032030" sldId="356"/>
            <ac:spMk id="10" creationId="{BAAE956A-0AB2-4061-8B6C-E7324070E6F6}"/>
          </ac:spMkLst>
        </pc:spChg>
        <pc:spChg chg="del">
          <ac:chgData name="Silvana Santos Pereira Martines" userId="a33a273eb8586941" providerId="LiveId" clId="{1726FD62-5EF3-455C-9F1B-C16E4AE411A1}" dt="2021-07-23T19:50:15.900" v="1504" actId="478"/>
          <ac:spMkLst>
            <pc:docMk/>
            <pc:sldMk cId="2017032030" sldId="356"/>
            <ac:spMk id="11" creationId="{EECBE4A7-CBE3-43A8-A690-1F322608790A}"/>
          </ac:spMkLst>
        </pc:spChg>
        <pc:spChg chg="add mod ord">
          <ac:chgData name="Silvana Santos Pereira Martines" userId="a33a273eb8586941" providerId="LiveId" clId="{1726FD62-5EF3-455C-9F1B-C16E4AE411A1}" dt="2021-07-24T19:14:36.525" v="2382" actId="167"/>
          <ac:spMkLst>
            <pc:docMk/>
            <pc:sldMk cId="2017032030" sldId="356"/>
            <ac:spMk id="11" creationId="{F1DA997D-6AB7-4DDE-9C4E-E77085C9A901}"/>
          </ac:spMkLst>
        </pc:spChg>
        <pc:picChg chg="del">
          <ac:chgData name="Silvana Santos Pereira Martines" userId="a33a273eb8586941" providerId="LiveId" clId="{1726FD62-5EF3-455C-9F1B-C16E4AE411A1}" dt="2021-07-24T19:14:26.135" v="2377" actId="478"/>
          <ac:picMkLst>
            <pc:docMk/>
            <pc:sldMk cId="2017032030" sldId="356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14:36.525" v="2382" actId="167"/>
          <ac:picMkLst>
            <pc:docMk/>
            <pc:sldMk cId="2017032030" sldId="356"/>
            <ac:picMk id="8" creationId="{37D7C4B2-CE94-423B-BD00-DF5C1A6B4D88}"/>
          </ac:picMkLst>
        </pc:picChg>
      </pc:sldChg>
      <pc:sldChg chg="add del">
        <pc:chgData name="Silvana Santos Pereira Martines" userId="a33a273eb8586941" providerId="LiveId" clId="{1726FD62-5EF3-455C-9F1B-C16E4AE411A1}" dt="2021-07-23T19:14:20.124" v="681"/>
        <pc:sldMkLst>
          <pc:docMk/>
          <pc:sldMk cId="2240055092" sldId="356"/>
        </pc:sldMkLst>
      </pc:sldChg>
      <pc:sldChg chg="add del">
        <pc:chgData name="Silvana Santos Pereira Martines" userId="a33a273eb8586941" providerId="LiveId" clId="{1726FD62-5EF3-455C-9F1B-C16E4AE411A1}" dt="2021-07-23T19:14:08.742" v="679"/>
        <pc:sldMkLst>
          <pc:docMk/>
          <pc:sldMk cId="2353187815" sldId="356"/>
        </pc:sldMkLst>
      </pc:sldChg>
      <pc:sldChg chg="add del">
        <pc:chgData name="Silvana Santos Pereira Martines" userId="a33a273eb8586941" providerId="LiveId" clId="{1726FD62-5EF3-455C-9F1B-C16E4AE411A1}" dt="2021-07-23T19:38:50.847" v="1230" actId="47"/>
        <pc:sldMkLst>
          <pc:docMk/>
          <pc:sldMk cId="3747821563" sldId="356"/>
        </pc:sldMkLst>
      </pc:sldChg>
      <pc:sldChg chg="addSp delSp modSp add del mod">
        <pc:chgData name="Silvana Santos Pereira Martines" userId="a33a273eb8586941" providerId="LiveId" clId="{1726FD62-5EF3-455C-9F1B-C16E4AE411A1}" dt="2021-07-24T19:16:05.376" v="2387" actId="47"/>
        <pc:sldMkLst>
          <pc:docMk/>
          <pc:sldMk cId="3359052503" sldId="357"/>
        </pc:sldMkLst>
        <pc:spChg chg="add mod">
          <ac:chgData name="Silvana Santos Pereira Martines" userId="a33a273eb8586941" providerId="LiveId" clId="{1726FD62-5EF3-455C-9F1B-C16E4AE411A1}" dt="2021-07-23T19:50:20.841" v="1507"/>
          <ac:spMkLst>
            <pc:docMk/>
            <pc:sldMk cId="3359052503" sldId="357"/>
            <ac:spMk id="7" creationId="{2DEBD49F-60D1-44E4-99AB-D835E7758743}"/>
          </ac:spMkLst>
        </pc:spChg>
        <pc:spChg chg="del">
          <ac:chgData name="Silvana Santos Pereira Martines" userId="a33a273eb8586941" providerId="LiveId" clId="{1726FD62-5EF3-455C-9F1B-C16E4AE411A1}" dt="2021-07-23T19:50:20.474" v="1506" actId="478"/>
          <ac:spMkLst>
            <pc:docMk/>
            <pc:sldMk cId="3359052503" sldId="357"/>
            <ac:spMk id="11" creationId="{EECBE4A7-CBE3-43A8-A690-1F322608790A}"/>
          </ac:spMkLst>
        </pc:spChg>
      </pc:sldChg>
      <pc:sldChg chg="modSp add del mod">
        <pc:chgData name="Silvana Santos Pereira Martines" userId="a33a273eb8586941" providerId="LiveId" clId="{1726FD62-5EF3-455C-9F1B-C16E4AE411A1}" dt="2021-07-23T19:38:50.825" v="1229" actId="47"/>
        <pc:sldMkLst>
          <pc:docMk/>
          <pc:sldMk cId="4195802281" sldId="357"/>
        </pc:sldMkLst>
        <pc:spChg chg="mod">
          <ac:chgData name="Silvana Santos Pereira Martines" userId="a33a273eb8586941" providerId="LiveId" clId="{1726FD62-5EF3-455C-9F1B-C16E4AE411A1}" dt="2021-07-23T19:15:05.046" v="701" actId="20577"/>
          <ac:spMkLst>
            <pc:docMk/>
            <pc:sldMk cId="4195802281" sldId="357"/>
            <ac:spMk id="7" creationId="{5E7973AB-CE2F-44BB-8CBB-EE7B4143E197}"/>
          </ac:spMkLst>
        </pc:spChg>
      </pc:sldChg>
      <pc:sldChg chg="modSp add del mod ord">
        <pc:chgData name="Silvana Santos Pereira Martines" userId="a33a273eb8586941" providerId="LiveId" clId="{1726FD62-5EF3-455C-9F1B-C16E4AE411A1}" dt="2021-07-23T19:38:50.752" v="1227" actId="47"/>
        <pc:sldMkLst>
          <pc:docMk/>
          <pc:sldMk cId="728398378" sldId="358"/>
        </pc:sldMkLst>
        <pc:spChg chg="mod">
          <ac:chgData name="Silvana Santos Pereira Martines" userId="a33a273eb8586941" providerId="LiveId" clId="{1726FD62-5EF3-455C-9F1B-C16E4AE411A1}" dt="2021-07-23T19:17:02.186" v="834" actId="1076"/>
          <ac:spMkLst>
            <pc:docMk/>
            <pc:sldMk cId="728398378" sldId="358"/>
            <ac:spMk id="10" creationId="{181DE559-B74C-4FD6-A267-B6DAE027B631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16:38.607" v="2395" actId="113"/>
        <pc:sldMkLst>
          <pc:docMk/>
          <pc:sldMk cId="1853246916" sldId="358"/>
        </pc:sldMkLst>
        <pc:spChg chg="mod">
          <ac:chgData name="Silvana Santos Pereira Martines" userId="a33a273eb8586941" providerId="LiveId" clId="{1726FD62-5EF3-455C-9F1B-C16E4AE411A1}" dt="2021-07-24T19:16:38.607" v="2395" actId="113"/>
          <ac:spMkLst>
            <pc:docMk/>
            <pc:sldMk cId="1853246916" sldId="358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1726FD62-5EF3-455C-9F1B-C16E4AE411A1}" dt="2021-07-24T19:16:26.160" v="2393" actId="167"/>
          <ac:picMkLst>
            <pc:docMk/>
            <pc:sldMk cId="1853246916" sldId="358"/>
            <ac:picMk id="4" creationId="{9FF6F7C7-C0AD-4F20-A79F-1720713331FB}"/>
          </ac:picMkLst>
        </pc:picChg>
        <pc:picChg chg="add mod ord">
          <ac:chgData name="Silvana Santos Pereira Martines" userId="a33a273eb8586941" providerId="LiveId" clId="{1726FD62-5EF3-455C-9F1B-C16E4AE411A1}" dt="2021-07-24T19:16:26.160" v="2393" actId="167"/>
          <ac:picMkLst>
            <pc:docMk/>
            <pc:sldMk cId="1853246916" sldId="358"/>
            <ac:picMk id="5" creationId="{2C1D995A-B4C5-4FD9-8355-8B3CDC55DBB4}"/>
          </ac:picMkLst>
        </pc:picChg>
        <pc:picChg chg="del">
          <ac:chgData name="Silvana Santos Pereira Martines" userId="a33a273eb8586941" providerId="LiveId" clId="{1726FD62-5EF3-455C-9F1B-C16E4AE411A1}" dt="2021-07-24T19:16:17.248" v="2390" actId="478"/>
          <ac:picMkLst>
            <pc:docMk/>
            <pc:sldMk cId="1853246916" sldId="358"/>
            <ac:picMk id="8" creationId="{A2B331F8-009C-4B3C-A935-770D002B8AE4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7-24T19:18:21.981" v="2421" actId="1076"/>
        <pc:sldMkLst>
          <pc:docMk/>
          <pc:sldMk cId="332809646" sldId="359"/>
        </pc:sldMkLst>
        <pc:spChg chg="add del mod">
          <ac:chgData name="Silvana Santos Pereira Martines" userId="a33a273eb8586941" providerId="LiveId" clId="{1726FD62-5EF3-455C-9F1B-C16E4AE411A1}" dt="2021-07-24T19:17:56.572" v="2412" actId="478"/>
          <ac:spMkLst>
            <pc:docMk/>
            <pc:sldMk cId="332809646" sldId="359"/>
            <ac:spMk id="5" creationId="{F04E8410-B9B0-43AA-800A-56D2A53AC978}"/>
          </ac:spMkLst>
        </pc:spChg>
        <pc:spChg chg="add del mod">
          <ac:chgData name="Silvana Santos Pereira Martines" userId="a33a273eb8586941" providerId="LiveId" clId="{1726FD62-5EF3-455C-9F1B-C16E4AE411A1}" dt="2021-07-24T19:17:53.165" v="2411" actId="478"/>
          <ac:spMkLst>
            <pc:docMk/>
            <pc:sldMk cId="332809646" sldId="359"/>
            <ac:spMk id="7" creationId="{99CAA287-66D6-4F0A-8D43-21642B56940D}"/>
          </ac:spMkLst>
        </pc:spChg>
        <pc:spChg chg="mod">
          <ac:chgData name="Silvana Santos Pereira Martines" userId="a33a273eb8586941" providerId="LiveId" clId="{1726FD62-5EF3-455C-9F1B-C16E4AE411A1}" dt="2021-07-24T19:18:21.981" v="2421" actId="1076"/>
          <ac:spMkLst>
            <pc:docMk/>
            <pc:sldMk cId="332809646" sldId="359"/>
            <ac:spMk id="10" creationId="{181DE559-B74C-4FD6-A267-B6DAE027B631}"/>
          </ac:spMkLst>
        </pc:spChg>
        <pc:picChg chg="add mod ord">
          <ac:chgData name="Silvana Santos Pereira Martines" userId="a33a273eb8586941" providerId="LiveId" clId="{1726FD62-5EF3-455C-9F1B-C16E4AE411A1}" dt="2021-07-24T19:17:44.957" v="2410" actId="167"/>
          <ac:picMkLst>
            <pc:docMk/>
            <pc:sldMk cId="332809646" sldId="359"/>
            <ac:picMk id="6" creationId="{78F76ADB-F016-4242-9273-C79A7656A009}"/>
          </ac:picMkLst>
        </pc:picChg>
        <pc:picChg chg="del">
          <ac:chgData name="Silvana Santos Pereira Martines" userId="a33a273eb8586941" providerId="LiveId" clId="{1726FD62-5EF3-455C-9F1B-C16E4AE411A1}" dt="2021-07-24T19:17:37.634" v="2407" actId="478"/>
          <ac:picMkLst>
            <pc:docMk/>
            <pc:sldMk cId="332809646" sldId="359"/>
            <ac:picMk id="8" creationId="{4582D4ED-F36E-42B1-AC9A-5E417ACCC856}"/>
          </ac:picMkLst>
        </pc:picChg>
        <pc:picChg chg="add mod ord">
          <ac:chgData name="Silvana Santos Pereira Martines" userId="a33a273eb8586941" providerId="LiveId" clId="{1726FD62-5EF3-455C-9F1B-C16E4AE411A1}" dt="2021-07-24T19:18:19.493" v="2420" actId="1076"/>
          <ac:picMkLst>
            <pc:docMk/>
            <pc:sldMk cId="332809646" sldId="359"/>
            <ac:picMk id="9" creationId="{0043AAB6-076B-4A9D-A43A-BF3FED43DAAD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729" v="1226" actId="47"/>
        <pc:sldMkLst>
          <pc:docMk/>
          <pc:sldMk cId="3420276221" sldId="359"/>
        </pc:sldMkLst>
        <pc:spChg chg="mod">
          <ac:chgData name="Silvana Santos Pereira Martines" userId="a33a273eb8586941" providerId="LiveId" clId="{1726FD62-5EF3-455C-9F1B-C16E4AE411A1}" dt="2021-07-23T19:17:29.873" v="855" actId="20577"/>
          <ac:spMkLst>
            <pc:docMk/>
            <pc:sldMk cId="3420276221" sldId="359"/>
            <ac:spMk id="7" creationId="{5E7973AB-CE2F-44BB-8CBB-EE7B4143E197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18:49.086" v="2430" actId="14100"/>
        <pc:sldMkLst>
          <pc:docMk/>
          <pc:sldMk cId="2923164796" sldId="360"/>
        </pc:sldMkLst>
        <pc:spChg chg="mod">
          <ac:chgData name="Silvana Santos Pereira Martines" userId="a33a273eb8586941" providerId="LiveId" clId="{1726FD62-5EF3-455C-9F1B-C16E4AE411A1}" dt="2021-07-24T19:18:49.086" v="2430" actId="14100"/>
          <ac:spMkLst>
            <pc:docMk/>
            <pc:sldMk cId="2923164796" sldId="360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1726FD62-5EF3-455C-9F1B-C16E4AE411A1}" dt="2021-07-24T19:18:40.162" v="2427" actId="1076"/>
          <ac:picMkLst>
            <pc:docMk/>
            <pc:sldMk cId="2923164796" sldId="360"/>
            <ac:picMk id="4" creationId="{5B1C213E-6A74-4211-97BD-32CB61384077}"/>
          </ac:picMkLst>
        </pc:picChg>
        <pc:picChg chg="add mod ord">
          <ac:chgData name="Silvana Santos Pereira Martines" userId="a33a273eb8586941" providerId="LiveId" clId="{1726FD62-5EF3-455C-9F1B-C16E4AE411A1}" dt="2021-07-24T19:18:36.879" v="2425" actId="167"/>
          <ac:picMkLst>
            <pc:docMk/>
            <pc:sldMk cId="2923164796" sldId="360"/>
            <ac:picMk id="5" creationId="{FB68354D-2EC3-45EF-8015-0FED01FCFC8B}"/>
          </ac:picMkLst>
        </pc:picChg>
        <pc:picChg chg="del">
          <ac:chgData name="Silvana Santos Pereira Martines" userId="a33a273eb8586941" providerId="LiveId" clId="{1726FD62-5EF3-455C-9F1B-C16E4AE411A1}" dt="2021-07-24T19:18:27.983" v="2422" actId="478"/>
          <ac:picMkLst>
            <pc:docMk/>
            <pc:sldMk cId="2923164796" sldId="360"/>
            <ac:picMk id="8" creationId="{A2B331F8-009C-4B3C-A935-770D002B8AE4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634" v="1223" actId="47"/>
        <pc:sldMkLst>
          <pc:docMk/>
          <pc:sldMk cId="3236890254" sldId="360"/>
        </pc:sldMkLst>
        <pc:spChg chg="mod">
          <ac:chgData name="Silvana Santos Pereira Martines" userId="a33a273eb8586941" providerId="LiveId" clId="{1726FD62-5EF3-455C-9F1B-C16E4AE411A1}" dt="2021-07-23T19:19:28.917" v="934" actId="20577"/>
          <ac:spMkLst>
            <pc:docMk/>
            <pc:sldMk cId="3236890254" sldId="360"/>
            <ac:spMk id="5" creationId="{A5AE6D7E-CBF6-4A28-9B6D-3DC0C34D100C}"/>
          </ac:spMkLst>
        </pc:spChg>
        <pc:spChg chg="mod">
          <ac:chgData name="Silvana Santos Pereira Martines" userId="a33a273eb8586941" providerId="LiveId" clId="{1726FD62-5EF3-455C-9F1B-C16E4AE411A1}" dt="2021-07-23T19:19:10.572" v="875" actId="20577"/>
          <ac:spMkLst>
            <pc:docMk/>
            <pc:sldMk cId="3236890254" sldId="360"/>
            <ac:spMk id="10" creationId="{181DE559-B74C-4FD6-A267-B6DAE027B631}"/>
          </ac:spMkLst>
        </pc:spChg>
      </pc:sldChg>
      <pc:sldChg chg="addSp delSp modSp add mod">
        <pc:chgData name="Silvana Santos Pereira Martines" userId="a33a273eb8586941" providerId="LiveId" clId="{1726FD62-5EF3-455C-9F1B-C16E4AE411A1}" dt="2021-08-03T12:45:44.226" v="2577" actId="20577"/>
        <pc:sldMkLst>
          <pc:docMk/>
          <pc:sldMk cId="1751038593" sldId="361"/>
        </pc:sldMkLst>
        <pc:spChg chg="mod">
          <ac:chgData name="Silvana Santos Pereira Martines" userId="a33a273eb8586941" providerId="LiveId" clId="{1726FD62-5EF3-455C-9F1B-C16E4AE411A1}" dt="2021-08-03T12:45:44.226" v="2577" actId="20577"/>
          <ac:spMkLst>
            <pc:docMk/>
            <pc:sldMk cId="1751038593" sldId="361"/>
            <ac:spMk id="5" creationId="{A5AE6D7E-CBF6-4A28-9B6D-3DC0C34D100C}"/>
          </ac:spMkLst>
        </pc:spChg>
        <pc:spChg chg="del">
          <ac:chgData name="Silvana Santos Pereira Martines" userId="a33a273eb8586941" providerId="LiveId" clId="{1726FD62-5EF3-455C-9F1B-C16E4AE411A1}" dt="2021-07-23T19:54:23.623" v="1691" actId="478"/>
          <ac:spMkLst>
            <pc:docMk/>
            <pc:sldMk cId="1751038593" sldId="361"/>
            <ac:spMk id="7" creationId="{8D210D3B-91FA-4B0D-A8FB-8B8BC08D553E}"/>
          </ac:spMkLst>
        </pc:spChg>
        <pc:spChg chg="mod">
          <ac:chgData name="Silvana Santos Pereira Martines" userId="a33a273eb8586941" providerId="LiveId" clId="{1726FD62-5EF3-455C-9F1B-C16E4AE411A1}" dt="2021-07-24T19:19:46.805" v="2444" actId="1076"/>
          <ac:spMkLst>
            <pc:docMk/>
            <pc:sldMk cId="1751038593" sldId="361"/>
            <ac:spMk id="10" creationId="{181DE559-B74C-4FD6-A267-B6DAE027B631}"/>
          </ac:spMkLst>
        </pc:spChg>
        <pc:picChg chg="del">
          <ac:chgData name="Silvana Santos Pereira Martines" userId="a33a273eb8586941" providerId="LiveId" clId="{1726FD62-5EF3-455C-9F1B-C16E4AE411A1}" dt="2021-07-24T19:19:19.115" v="2434" actId="478"/>
          <ac:picMkLst>
            <pc:docMk/>
            <pc:sldMk cId="1751038593" sldId="361"/>
            <ac:picMk id="6" creationId="{5D900171-807D-4835-B314-CDD3DAA5CA20}"/>
          </ac:picMkLst>
        </pc:picChg>
        <pc:picChg chg="add mod ord">
          <ac:chgData name="Silvana Santos Pereira Martines" userId="a33a273eb8586941" providerId="LiveId" clId="{1726FD62-5EF3-455C-9F1B-C16E4AE411A1}" dt="2021-07-24T19:19:34.899" v="2439" actId="167"/>
          <ac:picMkLst>
            <pc:docMk/>
            <pc:sldMk cId="1751038593" sldId="361"/>
            <ac:picMk id="7" creationId="{09A3959F-6F3B-4551-8914-3E6C07D0A63B}"/>
          </ac:picMkLst>
        </pc:picChg>
        <pc:picChg chg="add mod ord">
          <ac:chgData name="Silvana Santos Pereira Martines" userId="a33a273eb8586941" providerId="LiveId" clId="{1726FD62-5EF3-455C-9F1B-C16E4AE411A1}" dt="2021-07-24T19:19:34.899" v="2439" actId="167"/>
          <ac:picMkLst>
            <pc:docMk/>
            <pc:sldMk cId="1751038593" sldId="361"/>
            <ac:picMk id="8" creationId="{F419BCF0-7392-4836-A061-696D2BB630BA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546" v="1220" actId="47"/>
        <pc:sldMkLst>
          <pc:docMk/>
          <pc:sldMk cId="1967565812" sldId="361"/>
        </pc:sldMkLst>
        <pc:spChg chg="mod">
          <ac:chgData name="Silvana Santos Pereira Martines" userId="a33a273eb8586941" providerId="LiveId" clId="{1726FD62-5EF3-455C-9F1B-C16E4AE411A1}" dt="2021-07-23T19:21:23.858" v="998" actId="20577"/>
          <ac:spMkLst>
            <pc:docMk/>
            <pc:sldMk cId="1967565812" sldId="361"/>
            <ac:spMk id="4" creationId="{46D71D05-1498-4BEE-BE92-21C283B3F45A}"/>
          </ac:spMkLst>
        </pc:spChg>
      </pc:sldChg>
      <pc:sldChg chg="modSp add del mod">
        <pc:chgData name="Silvana Santos Pereira Martines" userId="a33a273eb8586941" providerId="LiveId" clId="{1726FD62-5EF3-455C-9F1B-C16E4AE411A1}" dt="2021-07-23T19:38:50.576" v="1221" actId="47"/>
        <pc:sldMkLst>
          <pc:docMk/>
          <pc:sldMk cId="1689739532" sldId="362"/>
        </pc:sldMkLst>
        <pc:spChg chg="mod">
          <ac:chgData name="Silvana Santos Pereira Martines" userId="a33a273eb8586941" providerId="LiveId" clId="{1726FD62-5EF3-455C-9F1B-C16E4AE411A1}" dt="2021-07-23T19:21:07.188" v="989" actId="207"/>
          <ac:spMkLst>
            <pc:docMk/>
            <pc:sldMk cId="1689739532" sldId="362"/>
            <ac:spMk id="10" creationId="{181DE559-B74C-4FD6-A267-B6DAE027B631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20:29.257" v="2452" actId="113"/>
        <pc:sldMkLst>
          <pc:docMk/>
          <pc:sldMk cId="3420952041" sldId="362"/>
        </pc:sldMkLst>
        <pc:spChg chg="mod">
          <ac:chgData name="Silvana Santos Pereira Martines" userId="a33a273eb8586941" providerId="LiveId" clId="{1726FD62-5EF3-455C-9F1B-C16E4AE411A1}" dt="2021-07-24T19:20:29.257" v="2452" actId="113"/>
          <ac:spMkLst>
            <pc:docMk/>
            <pc:sldMk cId="3420952041" sldId="362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1726FD62-5EF3-455C-9F1B-C16E4AE411A1}" dt="2021-07-24T19:20:17.294" v="2450" actId="167"/>
          <ac:picMkLst>
            <pc:docMk/>
            <pc:sldMk cId="3420952041" sldId="362"/>
            <ac:picMk id="4" creationId="{D03D400C-F06C-4EFE-A98C-53CF1E064CF2}"/>
          </ac:picMkLst>
        </pc:picChg>
        <pc:picChg chg="add mod ord">
          <ac:chgData name="Silvana Santos Pereira Martines" userId="a33a273eb8586941" providerId="LiveId" clId="{1726FD62-5EF3-455C-9F1B-C16E4AE411A1}" dt="2021-07-24T19:20:17.294" v="2450" actId="167"/>
          <ac:picMkLst>
            <pc:docMk/>
            <pc:sldMk cId="3420952041" sldId="362"/>
            <ac:picMk id="5" creationId="{DDEE021B-C516-42AA-87D6-D2988586D00D}"/>
          </ac:picMkLst>
        </pc:picChg>
        <pc:picChg chg="del">
          <ac:chgData name="Silvana Santos Pereira Martines" userId="a33a273eb8586941" providerId="LiveId" clId="{1726FD62-5EF3-455C-9F1B-C16E4AE411A1}" dt="2021-07-24T19:20:04.601" v="2445" actId="478"/>
          <ac:picMkLst>
            <pc:docMk/>
            <pc:sldMk cId="3420952041" sldId="362"/>
            <ac:picMk id="8" creationId="{A2B331F8-009C-4B3C-A935-770D002B8AE4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516" v="1219" actId="47"/>
        <pc:sldMkLst>
          <pc:docMk/>
          <pc:sldMk cId="1378412911" sldId="363"/>
        </pc:sldMkLst>
        <pc:spChg chg="mod">
          <ac:chgData name="Silvana Santos Pereira Martines" userId="a33a273eb8586941" providerId="LiveId" clId="{1726FD62-5EF3-455C-9F1B-C16E4AE411A1}" dt="2021-07-23T19:28:35.123" v="1116" actId="20577"/>
          <ac:spMkLst>
            <pc:docMk/>
            <pc:sldMk cId="1378412911" sldId="363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3T19:21:52.499" v="1003" actId="20577"/>
          <ac:spMkLst>
            <pc:docMk/>
            <pc:sldMk cId="1378412911" sldId="363"/>
            <ac:spMk id="9" creationId="{2EF2EF4D-5BA3-4447-8C32-D82D86C82F15}"/>
          </ac:spMkLst>
        </pc:spChg>
        <pc:spChg chg="mod">
          <ac:chgData name="Silvana Santos Pereira Martines" userId="a33a273eb8586941" providerId="LiveId" clId="{1726FD62-5EF3-455C-9F1B-C16E4AE411A1}" dt="2021-07-23T19:27:49.772" v="1106" actId="1038"/>
          <ac:spMkLst>
            <pc:docMk/>
            <pc:sldMk cId="1378412911" sldId="363"/>
            <ac:spMk id="11" creationId="{EECBE4A7-CBE3-43A8-A690-1F322608790A}"/>
          </ac:spMkLst>
        </pc:spChg>
      </pc:sldChg>
      <pc:sldChg chg="add del">
        <pc:chgData name="Silvana Santos Pereira Martines" userId="a33a273eb8586941" providerId="LiveId" clId="{1726FD62-5EF3-455C-9F1B-C16E4AE411A1}" dt="2021-07-23T19:55:02.166" v="1731" actId="2890"/>
        <pc:sldMkLst>
          <pc:docMk/>
          <pc:sldMk cId="1433939820" sldId="363"/>
        </pc:sldMkLst>
      </pc:sldChg>
      <pc:sldChg chg="addSp delSp modSp add mod ord">
        <pc:chgData name="Silvana Santos Pereira Martines" userId="a33a273eb8586941" providerId="LiveId" clId="{1726FD62-5EF3-455C-9F1B-C16E4AE411A1}" dt="2021-07-24T19:20:59.846" v="2458" actId="1076"/>
        <pc:sldMkLst>
          <pc:docMk/>
          <pc:sldMk cId="3346914344" sldId="363"/>
        </pc:sldMkLst>
        <pc:spChg chg="del">
          <ac:chgData name="Silvana Santos Pereira Martines" userId="a33a273eb8586941" providerId="LiveId" clId="{1726FD62-5EF3-455C-9F1B-C16E4AE411A1}" dt="2021-07-23T19:55:24.968" v="1740" actId="478"/>
          <ac:spMkLst>
            <pc:docMk/>
            <pc:sldMk cId="3346914344" sldId="363"/>
            <ac:spMk id="5" creationId="{F04E8410-B9B0-43AA-800A-56D2A53AC978}"/>
          </ac:spMkLst>
        </pc:spChg>
        <pc:spChg chg="del">
          <ac:chgData name="Silvana Santos Pereira Martines" userId="a33a273eb8586941" providerId="LiveId" clId="{1726FD62-5EF3-455C-9F1B-C16E4AE411A1}" dt="2021-07-23T19:55:22.205" v="1739" actId="478"/>
          <ac:spMkLst>
            <pc:docMk/>
            <pc:sldMk cId="3346914344" sldId="363"/>
            <ac:spMk id="7" creationId="{99CAA287-66D6-4F0A-8D43-21642B56940D}"/>
          </ac:spMkLst>
        </pc:spChg>
        <pc:spChg chg="mod">
          <ac:chgData name="Silvana Santos Pereira Martines" userId="a33a273eb8586941" providerId="LiveId" clId="{1726FD62-5EF3-455C-9F1B-C16E4AE411A1}" dt="2021-07-24T19:20:59.846" v="2458" actId="1076"/>
          <ac:spMkLst>
            <pc:docMk/>
            <pc:sldMk cId="3346914344" sldId="363"/>
            <ac:spMk id="10" creationId="{181DE559-B74C-4FD6-A267-B6DAE027B631}"/>
          </ac:spMkLst>
        </pc:spChg>
        <pc:picChg chg="add mod ord">
          <ac:chgData name="Silvana Santos Pereira Martines" userId="a33a273eb8586941" providerId="LiveId" clId="{1726FD62-5EF3-455C-9F1B-C16E4AE411A1}" dt="2021-07-24T19:20:43.680" v="2455" actId="167"/>
          <ac:picMkLst>
            <pc:docMk/>
            <pc:sldMk cId="3346914344" sldId="363"/>
            <ac:picMk id="4" creationId="{86DAC7CD-86F1-4BAB-A454-5626FE6B3031}"/>
          </ac:picMkLst>
        </pc:picChg>
        <pc:picChg chg="add mod ord">
          <ac:chgData name="Silvana Santos Pereira Martines" userId="a33a273eb8586941" providerId="LiveId" clId="{1726FD62-5EF3-455C-9F1B-C16E4AE411A1}" dt="2021-07-24T19:20:43.680" v="2455" actId="167"/>
          <ac:picMkLst>
            <pc:docMk/>
            <pc:sldMk cId="3346914344" sldId="363"/>
            <ac:picMk id="5" creationId="{6E4ADB66-224D-40EC-87C0-635F812B9041}"/>
          </ac:picMkLst>
        </pc:picChg>
        <pc:picChg chg="del">
          <ac:chgData name="Silvana Santos Pereira Martines" userId="a33a273eb8586941" providerId="LiveId" clId="{1726FD62-5EF3-455C-9F1B-C16E4AE411A1}" dt="2021-07-24T19:20:39.799" v="2453" actId="478"/>
          <ac:picMkLst>
            <pc:docMk/>
            <pc:sldMk cId="3346914344" sldId="363"/>
            <ac:picMk id="8" creationId="{4582D4ED-F36E-42B1-AC9A-5E417ACCC856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7-24T19:22:45.058" v="2502" actId="1076"/>
        <pc:sldMkLst>
          <pc:docMk/>
          <pc:sldMk cId="2635611000" sldId="364"/>
        </pc:sldMkLst>
        <pc:spChg chg="mod">
          <ac:chgData name="Silvana Santos Pereira Martines" userId="a33a273eb8586941" providerId="LiveId" clId="{1726FD62-5EF3-455C-9F1B-C16E4AE411A1}" dt="2021-07-24T19:21:26.702" v="2465" actId="1076"/>
          <ac:spMkLst>
            <pc:docMk/>
            <pc:sldMk cId="2635611000" sldId="364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1726FD62-5EF3-455C-9F1B-C16E4AE411A1}" dt="2021-07-24T19:22:45.058" v="2502" actId="1076"/>
          <ac:picMkLst>
            <pc:docMk/>
            <pc:sldMk cId="2635611000" sldId="364"/>
            <ac:picMk id="4" creationId="{067E2BE2-68D9-4405-AC01-F97E522EE54D}"/>
          </ac:picMkLst>
        </pc:picChg>
        <pc:picChg chg="add mod ord">
          <ac:chgData name="Silvana Santos Pereira Martines" userId="a33a273eb8586941" providerId="LiveId" clId="{1726FD62-5EF3-455C-9F1B-C16E4AE411A1}" dt="2021-07-24T19:21:13.400" v="2461" actId="167"/>
          <ac:picMkLst>
            <pc:docMk/>
            <pc:sldMk cId="2635611000" sldId="364"/>
            <ac:picMk id="5" creationId="{58703EE2-795F-4AC7-9B25-C80B75A69DB6}"/>
          </ac:picMkLst>
        </pc:picChg>
        <pc:picChg chg="del">
          <ac:chgData name="Silvana Santos Pereira Martines" userId="a33a273eb8586941" providerId="LiveId" clId="{1726FD62-5EF3-455C-9F1B-C16E4AE411A1}" dt="2021-07-24T19:21:06.297" v="2459" actId="478"/>
          <ac:picMkLst>
            <pc:docMk/>
            <pc:sldMk cId="2635611000" sldId="364"/>
            <ac:picMk id="8" creationId="{A2B331F8-009C-4B3C-A935-770D002B8AE4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485" v="1218" actId="47"/>
        <pc:sldMkLst>
          <pc:docMk/>
          <pc:sldMk cId="3490809294" sldId="364"/>
        </pc:sldMkLst>
        <pc:spChg chg="mod">
          <ac:chgData name="Silvana Santos Pereira Martines" userId="a33a273eb8586941" providerId="LiveId" clId="{1726FD62-5EF3-455C-9F1B-C16E4AE411A1}" dt="2021-07-23T19:29:07.574" v="1123"/>
          <ac:spMkLst>
            <pc:docMk/>
            <pc:sldMk cId="3490809294" sldId="364"/>
            <ac:spMk id="5" creationId="{1C6DD546-89AD-4098-B29F-E7E2C807B481}"/>
          </ac:spMkLst>
        </pc:spChg>
      </pc:sldChg>
      <pc:sldChg chg="add del">
        <pc:chgData name="Silvana Santos Pereira Martines" userId="a33a273eb8586941" providerId="LiveId" clId="{1726FD62-5EF3-455C-9F1B-C16E4AE411A1}" dt="2021-07-23T19:38:50.453" v="1217" actId="47"/>
        <pc:sldMkLst>
          <pc:docMk/>
          <pc:sldMk cId="3982976679" sldId="365"/>
        </pc:sldMkLst>
      </pc:sldChg>
      <pc:sldChg chg="addSp delSp modSp add mod">
        <pc:chgData name="Silvana Santos Pereira Martines" userId="a33a273eb8586941" providerId="LiveId" clId="{1726FD62-5EF3-455C-9F1B-C16E4AE411A1}" dt="2021-07-24T19:21:53.396" v="2487" actId="1036"/>
        <pc:sldMkLst>
          <pc:docMk/>
          <pc:sldMk cId="4076146957" sldId="365"/>
        </pc:sldMkLst>
        <pc:spChg chg="mod">
          <ac:chgData name="Silvana Santos Pereira Martines" userId="a33a273eb8586941" providerId="LiveId" clId="{1726FD62-5EF3-455C-9F1B-C16E4AE411A1}" dt="2021-07-24T19:21:42.613" v="2467" actId="207"/>
          <ac:spMkLst>
            <pc:docMk/>
            <pc:sldMk cId="4076146957" sldId="365"/>
            <ac:spMk id="5" creationId="{1C6DD546-89AD-4098-B29F-E7E2C807B481}"/>
          </ac:spMkLst>
        </pc:spChg>
        <pc:spChg chg="mod">
          <ac:chgData name="Silvana Santos Pereira Martines" userId="a33a273eb8586941" providerId="LiveId" clId="{1726FD62-5EF3-455C-9F1B-C16E4AE411A1}" dt="2021-07-24T19:21:53.396" v="2487" actId="1036"/>
          <ac:spMkLst>
            <pc:docMk/>
            <pc:sldMk cId="4076146957" sldId="365"/>
            <ac:spMk id="7" creationId="{2DEBD49F-60D1-44E4-99AB-D835E7758743}"/>
          </ac:spMkLst>
        </pc:spChg>
        <pc:spChg chg="mod">
          <ac:chgData name="Silvana Santos Pereira Martines" userId="a33a273eb8586941" providerId="LiveId" clId="{1726FD62-5EF3-455C-9F1B-C16E4AE411A1}" dt="2021-07-24T19:21:53.396" v="2487" actId="1036"/>
          <ac:spMkLst>
            <pc:docMk/>
            <pc:sldMk cId="4076146957" sldId="365"/>
            <ac:spMk id="9" creationId="{2EF2EF4D-5BA3-4447-8C32-D82D86C82F15}"/>
          </ac:spMkLst>
        </pc:spChg>
        <pc:picChg chg="del">
          <ac:chgData name="Silvana Santos Pereira Martines" userId="a33a273eb8586941" providerId="LiveId" clId="{1726FD62-5EF3-455C-9F1B-C16E4AE411A1}" dt="2021-07-24T19:21:30.817" v="2466" actId="478"/>
          <ac:picMkLst>
            <pc:docMk/>
            <pc:sldMk cId="4076146957" sldId="365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1:44.999" v="2469" actId="167"/>
          <ac:picMkLst>
            <pc:docMk/>
            <pc:sldMk cId="4076146957" sldId="365"/>
            <ac:picMk id="8" creationId="{EF1B7F17-5CBD-4FC9-8E2F-F78D64F58430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7-24T19:22:15.614" v="2493" actId="167"/>
        <pc:sldMkLst>
          <pc:docMk/>
          <pc:sldMk cId="468180512" sldId="366"/>
        </pc:sldMkLst>
        <pc:spChg chg="mod">
          <ac:chgData name="Silvana Santos Pereira Martines" userId="a33a273eb8586941" providerId="LiveId" clId="{1726FD62-5EF3-455C-9F1B-C16E4AE411A1}" dt="2021-07-24T19:22:12.381" v="2491" actId="207"/>
          <ac:spMkLst>
            <pc:docMk/>
            <pc:sldMk cId="468180512" sldId="366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22:06.935" v="2489" actId="478"/>
          <ac:spMkLst>
            <pc:docMk/>
            <pc:sldMk cId="468180512" sldId="366"/>
            <ac:spMk id="7" creationId="{2DEBD49F-60D1-44E4-99AB-D835E7758743}"/>
          </ac:spMkLst>
        </pc:spChg>
        <pc:spChg chg="del">
          <ac:chgData name="Silvana Santos Pereira Martines" userId="a33a273eb8586941" providerId="LiveId" clId="{1726FD62-5EF3-455C-9F1B-C16E4AE411A1}" dt="2021-07-24T19:22:08.285" v="2490" actId="478"/>
          <ac:spMkLst>
            <pc:docMk/>
            <pc:sldMk cId="468180512" sldId="366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22:15.614" v="2493" actId="167"/>
          <ac:spMkLst>
            <pc:docMk/>
            <pc:sldMk cId="468180512" sldId="366"/>
            <ac:spMk id="10" creationId="{0162BA17-B545-4344-9633-AC8FAE76FA46}"/>
          </ac:spMkLst>
        </pc:spChg>
        <pc:spChg chg="add mod ord">
          <ac:chgData name="Silvana Santos Pereira Martines" userId="a33a273eb8586941" providerId="LiveId" clId="{1726FD62-5EF3-455C-9F1B-C16E4AE411A1}" dt="2021-07-24T19:22:15.614" v="2493" actId="167"/>
          <ac:spMkLst>
            <pc:docMk/>
            <pc:sldMk cId="468180512" sldId="366"/>
            <ac:spMk id="11" creationId="{6BC5185A-F519-4ACE-9AD2-2DA3A122DE62}"/>
          </ac:spMkLst>
        </pc:spChg>
        <pc:picChg chg="del">
          <ac:chgData name="Silvana Santos Pereira Martines" userId="a33a273eb8586941" providerId="LiveId" clId="{1726FD62-5EF3-455C-9F1B-C16E4AE411A1}" dt="2021-07-24T19:22:04.410" v="2488" actId="478"/>
          <ac:picMkLst>
            <pc:docMk/>
            <pc:sldMk cId="468180512" sldId="366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2:15.614" v="2493" actId="167"/>
          <ac:picMkLst>
            <pc:docMk/>
            <pc:sldMk cId="468180512" sldId="366"/>
            <ac:picMk id="8" creationId="{FBEFEA47-35D0-40D8-81DD-E626688E5B94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364" v="1214" actId="47"/>
        <pc:sldMkLst>
          <pc:docMk/>
          <pc:sldMk cId="1329789464" sldId="366"/>
        </pc:sldMkLst>
        <pc:spChg chg="mod">
          <ac:chgData name="Silvana Santos Pereira Martines" userId="a33a273eb8586941" providerId="LiveId" clId="{1726FD62-5EF3-455C-9F1B-C16E4AE411A1}" dt="2021-07-23T19:36:13.962" v="1174" actId="20577"/>
          <ac:spMkLst>
            <pc:docMk/>
            <pc:sldMk cId="1329789464" sldId="366"/>
            <ac:spMk id="5" creationId="{1C6DD546-89AD-4098-B29F-E7E2C807B481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22:29.070" v="2500" actId="167"/>
        <pc:sldMkLst>
          <pc:docMk/>
          <pc:sldMk cId="2723058833" sldId="367"/>
        </pc:sldMkLst>
        <pc:spChg chg="mod">
          <ac:chgData name="Silvana Santos Pereira Martines" userId="a33a273eb8586941" providerId="LiveId" clId="{1726FD62-5EF3-455C-9F1B-C16E4AE411A1}" dt="2021-07-24T19:22:26.717" v="2498" actId="208"/>
          <ac:spMkLst>
            <pc:docMk/>
            <pc:sldMk cId="2723058833" sldId="367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22:21.301" v="2495" actId="478"/>
          <ac:spMkLst>
            <pc:docMk/>
            <pc:sldMk cId="2723058833" sldId="367"/>
            <ac:spMk id="7" creationId="{2DEBD49F-60D1-44E4-99AB-D835E7758743}"/>
          </ac:spMkLst>
        </pc:spChg>
        <pc:spChg chg="del">
          <ac:chgData name="Silvana Santos Pereira Martines" userId="a33a273eb8586941" providerId="LiveId" clId="{1726FD62-5EF3-455C-9F1B-C16E4AE411A1}" dt="2021-07-24T19:22:22.517" v="2496" actId="478"/>
          <ac:spMkLst>
            <pc:docMk/>
            <pc:sldMk cId="2723058833" sldId="367"/>
            <ac:spMk id="9" creationId="{2EF2EF4D-5BA3-4447-8C32-D82D86C82F15}"/>
          </ac:spMkLst>
        </pc:spChg>
        <pc:spChg chg="add mod ord">
          <ac:chgData name="Silvana Santos Pereira Martines" userId="a33a273eb8586941" providerId="LiveId" clId="{1726FD62-5EF3-455C-9F1B-C16E4AE411A1}" dt="2021-07-24T19:22:29.070" v="2500" actId="167"/>
          <ac:spMkLst>
            <pc:docMk/>
            <pc:sldMk cId="2723058833" sldId="367"/>
            <ac:spMk id="10" creationId="{91743A7E-B195-4487-B41F-8B7A42F0F909}"/>
          </ac:spMkLst>
        </pc:spChg>
        <pc:spChg chg="add mod ord">
          <ac:chgData name="Silvana Santos Pereira Martines" userId="a33a273eb8586941" providerId="LiveId" clId="{1726FD62-5EF3-455C-9F1B-C16E4AE411A1}" dt="2021-07-24T19:22:29.070" v="2500" actId="167"/>
          <ac:spMkLst>
            <pc:docMk/>
            <pc:sldMk cId="2723058833" sldId="367"/>
            <ac:spMk id="11" creationId="{36C701BC-02FD-443C-BEFF-71CEFE71EBC8}"/>
          </ac:spMkLst>
        </pc:spChg>
        <pc:picChg chg="del">
          <ac:chgData name="Silvana Santos Pereira Martines" userId="a33a273eb8586941" providerId="LiveId" clId="{1726FD62-5EF3-455C-9F1B-C16E4AE411A1}" dt="2021-07-24T19:22:20.050" v="2494" actId="478"/>
          <ac:picMkLst>
            <pc:docMk/>
            <pc:sldMk cId="2723058833" sldId="367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2:29.070" v="2500" actId="167"/>
          <ac:picMkLst>
            <pc:docMk/>
            <pc:sldMk cId="2723058833" sldId="367"/>
            <ac:picMk id="8" creationId="{0849784E-00F4-4F03-B98A-6D9D82B64795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332" v="1213" actId="47"/>
        <pc:sldMkLst>
          <pc:docMk/>
          <pc:sldMk cId="3278944979" sldId="367"/>
        </pc:sldMkLst>
        <pc:spChg chg="mod">
          <ac:chgData name="Silvana Santos Pereira Martines" userId="a33a273eb8586941" providerId="LiveId" clId="{1726FD62-5EF3-455C-9F1B-C16E4AE411A1}" dt="2021-07-23T19:37:06.214" v="1191" actId="20577"/>
          <ac:spMkLst>
            <pc:docMk/>
            <pc:sldMk cId="3278944979" sldId="367"/>
            <ac:spMk id="5" creationId="{1C6DD546-89AD-4098-B29F-E7E2C807B481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23:07.305" v="2508" actId="113"/>
        <pc:sldMkLst>
          <pc:docMk/>
          <pc:sldMk cId="924757648" sldId="368"/>
        </pc:sldMkLst>
        <pc:spChg chg="mod">
          <ac:chgData name="Silvana Santos Pereira Martines" userId="a33a273eb8586941" providerId="LiveId" clId="{1726FD62-5EF3-455C-9F1B-C16E4AE411A1}" dt="2021-07-24T19:23:07.305" v="2508" actId="113"/>
          <ac:spMkLst>
            <pc:docMk/>
            <pc:sldMk cId="924757648" sldId="368"/>
            <ac:spMk id="7" creationId="{5E7973AB-CE2F-44BB-8CBB-EE7B4143E197}"/>
          </ac:spMkLst>
        </pc:spChg>
        <pc:picChg chg="add mod ord">
          <ac:chgData name="Silvana Santos Pereira Martines" userId="a33a273eb8586941" providerId="LiveId" clId="{1726FD62-5EF3-455C-9F1B-C16E4AE411A1}" dt="2021-07-24T19:23:01.069" v="2506" actId="167"/>
          <ac:picMkLst>
            <pc:docMk/>
            <pc:sldMk cId="924757648" sldId="368"/>
            <ac:picMk id="4" creationId="{F1899A45-7443-445A-A0B3-DA170F6CE98D}"/>
          </ac:picMkLst>
        </pc:picChg>
        <pc:picChg chg="add mod">
          <ac:chgData name="Silvana Santos Pereira Martines" userId="a33a273eb8586941" providerId="LiveId" clId="{1726FD62-5EF3-455C-9F1B-C16E4AE411A1}" dt="2021-07-24T19:22:56.630" v="2505"/>
          <ac:picMkLst>
            <pc:docMk/>
            <pc:sldMk cId="924757648" sldId="368"/>
            <ac:picMk id="5" creationId="{F1ED99DD-23B9-4E34-A5E1-342C8705BB41}"/>
          </ac:picMkLst>
        </pc:picChg>
        <pc:picChg chg="del">
          <ac:chgData name="Silvana Santos Pereira Martines" userId="a33a273eb8586941" providerId="LiveId" clId="{1726FD62-5EF3-455C-9F1B-C16E4AE411A1}" dt="2021-07-24T19:22:51.615" v="2503" actId="478"/>
          <ac:picMkLst>
            <pc:docMk/>
            <pc:sldMk cId="924757648" sldId="368"/>
            <ac:picMk id="8" creationId="{A2B331F8-009C-4B3C-A935-770D002B8AE4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305" v="1212" actId="47"/>
        <pc:sldMkLst>
          <pc:docMk/>
          <pc:sldMk cId="1403200318" sldId="368"/>
        </pc:sldMkLst>
        <pc:spChg chg="mod">
          <ac:chgData name="Silvana Santos Pereira Martines" userId="a33a273eb8586941" providerId="LiveId" clId="{1726FD62-5EF3-455C-9F1B-C16E4AE411A1}" dt="2021-07-23T19:37:54.890" v="1199" actId="20577"/>
          <ac:spMkLst>
            <pc:docMk/>
            <pc:sldMk cId="1403200318" sldId="368"/>
            <ac:spMk id="5" creationId="{1C6DD546-89AD-4098-B29F-E7E2C807B481}"/>
          </ac:spMkLst>
        </pc:spChg>
      </pc:sldChg>
      <pc:sldChg chg="addSp delSp modSp add mod ord">
        <pc:chgData name="Silvana Santos Pereira Martines" userId="a33a273eb8586941" providerId="LiveId" clId="{1726FD62-5EF3-455C-9F1B-C16E4AE411A1}" dt="2021-07-24T19:23:33.197" v="2516" actId="1076"/>
        <pc:sldMkLst>
          <pc:docMk/>
          <pc:sldMk cId="955832494" sldId="369"/>
        </pc:sldMkLst>
        <pc:spChg chg="mod">
          <ac:chgData name="Silvana Santos Pereira Martines" userId="a33a273eb8586941" providerId="LiveId" clId="{1726FD62-5EF3-455C-9F1B-C16E4AE411A1}" dt="2021-07-24T19:23:16.622" v="2510" actId="207"/>
          <ac:spMkLst>
            <pc:docMk/>
            <pc:sldMk cId="955832494" sldId="369"/>
            <ac:spMk id="5" creationId="{1C6DD546-89AD-4098-B29F-E7E2C807B481}"/>
          </ac:spMkLst>
        </pc:spChg>
        <pc:spChg chg="del mod">
          <ac:chgData name="Silvana Santos Pereira Martines" userId="a33a273eb8586941" providerId="LiveId" clId="{1726FD62-5EF3-455C-9F1B-C16E4AE411A1}" dt="2021-07-23T20:02:28.777" v="1947" actId="478"/>
          <ac:spMkLst>
            <pc:docMk/>
            <pc:sldMk cId="955832494" sldId="369"/>
            <ac:spMk id="7" creationId="{2DEBD49F-60D1-44E4-99AB-D835E7758743}"/>
          </ac:spMkLst>
        </pc:spChg>
        <pc:spChg chg="add mod">
          <ac:chgData name="Silvana Santos Pereira Martines" userId="a33a273eb8586941" providerId="LiveId" clId="{1726FD62-5EF3-455C-9F1B-C16E4AE411A1}" dt="2021-07-24T19:23:33.197" v="2516" actId="1076"/>
          <ac:spMkLst>
            <pc:docMk/>
            <pc:sldMk cId="955832494" sldId="369"/>
            <ac:spMk id="8" creationId="{A358F355-0CC9-4007-B63C-A5A2888622B3}"/>
          </ac:spMkLst>
        </pc:spChg>
        <pc:spChg chg="del">
          <ac:chgData name="Silvana Santos Pereira Martines" userId="a33a273eb8586941" providerId="LiveId" clId="{1726FD62-5EF3-455C-9F1B-C16E4AE411A1}" dt="2021-07-23T19:59:17.874" v="1870" actId="478"/>
          <ac:spMkLst>
            <pc:docMk/>
            <pc:sldMk cId="955832494" sldId="369"/>
            <ac:spMk id="9" creationId="{2EF2EF4D-5BA3-4447-8C32-D82D86C82F15}"/>
          </ac:spMkLst>
        </pc:spChg>
        <pc:picChg chg="del">
          <ac:chgData name="Silvana Santos Pereira Martines" userId="a33a273eb8586941" providerId="LiveId" clId="{1726FD62-5EF3-455C-9F1B-C16E4AE411A1}" dt="2021-07-24T19:23:11.286" v="2509" actId="478"/>
          <ac:picMkLst>
            <pc:docMk/>
            <pc:sldMk cId="955832494" sldId="369"/>
            <ac:picMk id="6" creationId="{F17F5BFD-2C6C-4761-9414-C5CCC662FE36}"/>
          </ac:picMkLst>
        </pc:picChg>
        <pc:picChg chg="add del mod ord">
          <ac:chgData name="Silvana Santos Pereira Martines" userId="a33a273eb8586941" providerId="LiveId" clId="{1726FD62-5EF3-455C-9F1B-C16E4AE411A1}" dt="2021-07-24T19:23:28.887" v="2515" actId="167"/>
          <ac:picMkLst>
            <pc:docMk/>
            <pc:sldMk cId="955832494" sldId="369"/>
            <ac:picMk id="7" creationId="{CB56A798-9D91-4F97-AB28-505179BEC2BC}"/>
          </ac:picMkLst>
        </pc:picChg>
        <pc:picChg chg="add del mod">
          <ac:chgData name="Silvana Santos Pereira Martines" userId="a33a273eb8586941" providerId="LiveId" clId="{1726FD62-5EF3-455C-9F1B-C16E4AE411A1}" dt="2021-07-24T19:23:25.635" v="2514" actId="478"/>
          <ac:picMkLst>
            <pc:docMk/>
            <pc:sldMk cId="955832494" sldId="369"/>
            <ac:picMk id="9" creationId="{C5344E06-9508-4B01-A0C1-5CB57A1D4E4A}"/>
          </ac:picMkLst>
        </pc:picChg>
      </pc:sldChg>
      <pc:sldChg chg="add del">
        <pc:chgData name="Silvana Santos Pereira Martines" userId="a33a273eb8586941" providerId="LiveId" clId="{1726FD62-5EF3-455C-9F1B-C16E4AE411A1}" dt="2021-07-23T19:38:50.275" v="1211" actId="47"/>
        <pc:sldMkLst>
          <pc:docMk/>
          <pc:sldMk cId="1995943205" sldId="369"/>
        </pc:sldMkLst>
      </pc:sldChg>
      <pc:sldChg chg="addSp delSp modSp add mod">
        <pc:chgData name="Silvana Santos Pereira Martines" userId="a33a273eb8586941" providerId="LiveId" clId="{1726FD62-5EF3-455C-9F1B-C16E4AE411A1}" dt="2021-07-24T19:23:51.270" v="2523" actId="167"/>
        <pc:sldMkLst>
          <pc:docMk/>
          <pc:sldMk cId="984474082" sldId="370"/>
        </pc:sldMkLst>
        <pc:spChg chg="mod">
          <ac:chgData name="Silvana Santos Pereira Martines" userId="a33a273eb8586941" providerId="LiveId" clId="{1726FD62-5EF3-455C-9F1B-C16E4AE411A1}" dt="2021-07-24T19:23:48.440" v="2521" actId="207"/>
          <ac:spMkLst>
            <pc:docMk/>
            <pc:sldMk cId="984474082" sldId="370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3T20:02:23.837" v="1945" actId="478"/>
          <ac:spMkLst>
            <pc:docMk/>
            <pc:sldMk cId="984474082" sldId="370"/>
            <ac:spMk id="7" creationId="{2DEBD49F-60D1-44E4-99AB-D835E7758743}"/>
          </ac:spMkLst>
        </pc:spChg>
        <pc:spChg chg="add del mod">
          <ac:chgData name="Silvana Santos Pereira Martines" userId="a33a273eb8586941" providerId="LiveId" clId="{1726FD62-5EF3-455C-9F1B-C16E4AE411A1}" dt="2021-07-24T19:23:45.099" v="2518" actId="478"/>
          <ac:spMkLst>
            <pc:docMk/>
            <pc:sldMk cId="984474082" sldId="370"/>
            <ac:spMk id="8" creationId="{510A8DC4-5547-4227-AABD-A217E98DF8AA}"/>
          </ac:spMkLst>
        </pc:spChg>
        <pc:spChg chg="add mod ord">
          <ac:chgData name="Silvana Santos Pereira Martines" userId="a33a273eb8586941" providerId="LiveId" clId="{1726FD62-5EF3-455C-9F1B-C16E4AE411A1}" dt="2021-07-24T19:23:51.270" v="2523" actId="167"/>
          <ac:spMkLst>
            <pc:docMk/>
            <pc:sldMk cId="984474082" sldId="370"/>
            <ac:spMk id="9" creationId="{796A82E7-DE93-4B16-A8FE-BA37183A1FE0}"/>
          </ac:spMkLst>
        </pc:spChg>
        <pc:picChg chg="del">
          <ac:chgData name="Silvana Santos Pereira Martines" userId="a33a273eb8586941" providerId="LiveId" clId="{1726FD62-5EF3-455C-9F1B-C16E4AE411A1}" dt="2021-07-24T19:23:43.257" v="2517" actId="478"/>
          <ac:picMkLst>
            <pc:docMk/>
            <pc:sldMk cId="984474082" sldId="370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3:51.270" v="2523" actId="167"/>
          <ac:picMkLst>
            <pc:docMk/>
            <pc:sldMk cId="984474082" sldId="370"/>
            <ac:picMk id="7" creationId="{65AB1FCD-4A55-4414-A523-9A9FC90299BC}"/>
          </ac:picMkLst>
        </pc:picChg>
      </pc:sldChg>
      <pc:sldChg chg="modSp add del mod">
        <pc:chgData name="Silvana Santos Pereira Martines" userId="a33a273eb8586941" providerId="LiveId" clId="{1726FD62-5EF3-455C-9F1B-C16E4AE411A1}" dt="2021-07-23T19:38:50.244" v="1210" actId="47"/>
        <pc:sldMkLst>
          <pc:docMk/>
          <pc:sldMk cId="4007790249" sldId="370"/>
        </pc:sldMkLst>
        <pc:spChg chg="mod">
          <ac:chgData name="Silvana Santos Pereira Martines" userId="a33a273eb8586941" providerId="LiveId" clId="{1726FD62-5EF3-455C-9F1B-C16E4AE411A1}" dt="2021-07-23T19:38:32.904" v="1204" actId="207"/>
          <ac:spMkLst>
            <pc:docMk/>
            <pc:sldMk cId="4007790249" sldId="370"/>
            <ac:spMk id="5" creationId="{1C6DD546-89AD-4098-B29F-E7E2C807B481}"/>
          </ac:spMkLst>
        </pc:spChg>
      </pc:sldChg>
      <pc:sldChg chg="addSp delSp modSp add mod ord">
        <pc:chgData name="Silvana Santos Pereira Martines" userId="a33a273eb8586941" providerId="LiveId" clId="{1726FD62-5EF3-455C-9F1B-C16E4AE411A1}" dt="2021-07-24T19:25:08.453" v="2546" actId="1076"/>
        <pc:sldMkLst>
          <pc:docMk/>
          <pc:sldMk cId="1571239433" sldId="371"/>
        </pc:sldMkLst>
        <pc:spChg chg="mod">
          <ac:chgData name="Silvana Santos Pereira Martines" userId="a33a273eb8586941" providerId="LiveId" clId="{1726FD62-5EF3-455C-9F1B-C16E4AE411A1}" dt="2021-07-24T19:25:08.453" v="2546" actId="1076"/>
          <ac:spMkLst>
            <pc:docMk/>
            <pc:sldMk cId="1571239433" sldId="371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3T20:02:19.807" v="1943" actId="478"/>
          <ac:spMkLst>
            <pc:docMk/>
            <pc:sldMk cId="1571239433" sldId="371"/>
            <ac:spMk id="7" creationId="{2DEBD49F-60D1-44E4-99AB-D835E7758743}"/>
          </ac:spMkLst>
        </pc:spChg>
        <pc:spChg chg="add del mod">
          <ac:chgData name="Silvana Santos Pereira Martines" userId="a33a273eb8586941" providerId="LiveId" clId="{1726FD62-5EF3-455C-9F1B-C16E4AE411A1}" dt="2021-07-24T19:24:14.998" v="2530" actId="478"/>
          <ac:spMkLst>
            <pc:docMk/>
            <pc:sldMk cId="1571239433" sldId="371"/>
            <ac:spMk id="8" creationId="{32828350-5C18-46B9-BF31-4BA0AF9C3AE3}"/>
          </ac:spMkLst>
        </pc:spChg>
        <pc:spChg chg="add mod ord">
          <ac:chgData name="Silvana Santos Pereira Martines" userId="a33a273eb8586941" providerId="LiveId" clId="{1726FD62-5EF3-455C-9F1B-C16E4AE411A1}" dt="2021-07-24T19:24:22.174" v="2533" actId="167"/>
          <ac:spMkLst>
            <pc:docMk/>
            <pc:sldMk cId="1571239433" sldId="371"/>
            <ac:spMk id="9" creationId="{CA2F153D-F6B5-46D8-8875-435A46E67C46}"/>
          </ac:spMkLst>
        </pc:spChg>
        <pc:picChg chg="del">
          <ac:chgData name="Silvana Santos Pereira Martines" userId="a33a273eb8586941" providerId="LiveId" clId="{1726FD62-5EF3-455C-9F1B-C16E4AE411A1}" dt="2021-07-24T19:24:09.570" v="2529" actId="478"/>
          <ac:picMkLst>
            <pc:docMk/>
            <pc:sldMk cId="1571239433" sldId="371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5:05.988" v="2545" actId="1076"/>
          <ac:picMkLst>
            <pc:docMk/>
            <pc:sldMk cId="1571239433" sldId="371"/>
            <ac:picMk id="7" creationId="{E8947AC1-6D03-4AA1-B95D-E44056BAFF06}"/>
          </ac:picMkLst>
        </pc:picChg>
      </pc:sldChg>
      <pc:sldChg chg="add del">
        <pc:chgData name="Silvana Santos Pereira Martines" userId="a33a273eb8586941" providerId="LiveId" clId="{1726FD62-5EF3-455C-9F1B-C16E4AE411A1}" dt="2021-07-23T20:00:54.556" v="1920" actId="47"/>
        <pc:sldMkLst>
          <pc:docMk/>
          <pc:sldMk cId="1965503959" sldId="372"/>
        </pc:sldMkLst>
      </pc:sldChg>
      <pc:sldChg chg="addSp delSp modSp add del mod">
        <pc:chgData name="Silvana Santos Pereira Martines" userId="a33a273eb8586941" providerId="LiveId" clId="{1726FD62-5EF3-455C-9F1B-C16E4AE411A1}" dt="2021-07-23T20:05:36.089" v="1960" actId="47"/>
        <pc:sldMkLst>
          <pc:docMk/>
          <pc:sldMk cId="1986626450" sldId="372"/>
        </pc:sldMkLst>
        <pc:spChg chg="del">
          <ac:chgData name="Silvana Santos Pereira Martines" userId="a33a273eb8586941" providerId="LiveId" clId="{1726FD62-5EF3-455C-9F1B-C16E4AE411A1}" dt="2021-07-23T20:02:16.237" v="1941" actId="478"/>
          <ac:spMkLst>
            <pc:docMk/>
            <pc:sldMk cId="1986626450" sldId="372"/>
            <ac:spMk id="7" creationId="{2DEBD49F-60D1-44E4-99AB-D835E7758743}"/>
          </ac:spMkLst>
        </pc:spChg>
        <pc:spChg chg="add mod">
          <ac:chgData name="Silvana Santos Pereira Martines" userId="a33a273eb8586941" providerId="LiveId" clId="{1726FD62-5EF3-455C-9F1B-C16E4AE411A1}" dt="2021-07-23T20:02:16.548" v="1942"/>
          <ac:spMkLst>
            <pc:docMk/>
            <pc:sldMk cId="1986626450" sldId="372"/>
            <ac:spMk id="8" creationId="{0B8C2844-D2E3-4555-B3C7-8F8B1EBF0128}"/>
          </ac:spMkLst>
        </pc:spChg>
      </pc:sldChg>
      <pc:sldChg chg="addSp delSp modSp add del mod">
        <pc:chgData name="Silvana Santos Pereira Martines" userId="a33a273eb8586941" providerId="LiveId" clId="{1726FD62-5EF3-455C-9F1B-C16E4AE411A1}" dt="2021-07-23T20:05:40.628" v="1961" actId="47"/>
        <pc:sldMkLst>
          <pc:docMk/>
          <pc:sldMk cId="1703431762" sldId="373"/>
        </pc:sldMkLst>
        <pc:spChg chg="del">
          <ac:chgData name="Silvana Santos Pereira Martines" userId="a33a273eb8586941" providerId="LiveId" clId="{1726FD62-5EF3-455C-9F1B-C16E4AE411A1}" dt="2021-07-23T20:02:12.602" v="1939" actId="478"/>
          <ac:spMkLst>
            <pc:docMk/>
            <pc:sldMk cId="1703431762" sldId="373"/>
            <ac:spMk id="7" creationId="{2DEBD49F-60D1-44E4-99AB-D835E7758743}"/>
          </ac:spMkLst>
        </pc:spChg>
        <pc:spChg chg="add mod">
          <ac:chgData name="Silvana Santos Pereira Martines" userId="a33a273eb8586941" providerId="LiveId" clId="{1726FD62-5EF3-455C-9F1B-C16E4AE411A1}" dt="2021-07-23T20:02:13.091" v="1940"/>
          <ac:spMkLst>
            <pc:docMk/>
            <pc:sldMk cId="1703431762" sldId="373"/>
            <ac:spMk id="8" creationId="{926A8222-4B20-40F2-9677-CE3FD0930B39}"/>
          </ac:spMkLst>
        </pc:spChg>
      </pc:sldChg>
      <pc:sldChg chg="addSp delSp modSp add mod">
        <pc:chgData name="Silvana Santos Pereira Martines" userId="a33a273eb8586941" providerId="LiveId" clId="{1726FD62-5EF3-455C-9F1B-C16E4AE411A1}" dt="2021-07-24T19:25:12.541" v="2547" actId="1076"/>
        <pc:sldMkLst>
          <pc:docMk/>
          <pc:sldMk cId="3426653433" sldId="374"/>
        </pc:sldMkLst>
        <pc:spChg chg="mod">
          <ac:chgData name="Silvana Santos Pereira Martines" userId="a33a273eb8586941" providerId="LiveId" clId="{1726FD62-5EF3-455C-9F1B-C16E4AE411A1}" dt="2021-07-24T19:25:12.541" v="2547" actId="1076"/>
          <ac:spMkLst>
            <pc:docMk/>
            <pc:sldMk cId="3426653433" sldId="374"/>
            <ac:spMk id="5" creationId="{1C6DD546-89AD-4098-B29F-E7E2C807B481}"/>
          </ac:spMkLst>
        </pc:spChg>
        <pc:spChg chg="del mod">
          <ac:chgData name="Silvana Santos Pereira Martines" userId="a33a273eb8586941" providerId="LiveId" clId="{1726FD62-5EF3-455C-9F1B-C16E4AE411A1}" dt="2021-07-24T19:24:30.162" v="2535" actId="478"/>
          <ac:spMkLst>
            <pc:docMk/>
            <pc:sldMk cId="3426653433" sldId="374"/>
            <ac:spMk id="7" creationId="{2DEBD49F-60D1-44E4-99AB-D835E7758743}"/>
          </ac:spMkLst>
        </pc:spChg>
        <pc:spChg chg="add mod ord">
          <ac:chgData name="Silvana Santos Pereira Martines" userId="a33a273eb8586941" providerId="LiveId" clId="{1726FD62-5EF3-455C-9F1B-C16E4AE411A1}" dt="2021-07-24T19:24:38.852" v="2538" actId="167"/>
          <ac:spMkLst>
            <pc:docMk/>
            <pc:sldMk cId="3426653433" sldId="374"/>
            <ac:spMk id="9" creationId="{9176DB47-A065-412B-9339-78F9B593DF18}"/>
          </ac:spMkLst>
        </pc:spChg>
        <pc:picChg chg="del">
          <ac:chgData name="Silvana Santos Pereira Martines" userId="a33a273eb8586941" providerId="LiveId" clId="{1726FD62-5EF3-455C-9F1B-C16E4AE411A1}" dt="2021-07-24T19:24:27.962" v="2534" actId="478"/>
          <ac:picMkLst>
            <pc:docMk/>
            <pc:sldMk cId="3426653433" sldId="374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4:38.852" v="2538" actId="167"/>
          <ac:picMkLst>
            <pc:docMk/>
            <pc:sldMk cId="3426653433" sldId="374"/>
            <ac:picMk id="8" creationId="{8E2C7A06-0809-4A7F-9D36-C16466AA720F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7-24T19:25:28.373" v="2553" actId="1076"/>
        <pc:sldMkLst>
          <pc:docMk/>
          <pc:sldMk cId="2259948936" sldId="375"/>
        </pc:sldMkLst>
        <pc:spChg chg="mod">
          <ac:chgData name="Silvana Santos Pereira Martines" userId="a33a273eb8586941" providerId="LiveId" clId="{1726FD62-5EF3-455C-9F1B-C16E4AE411A1}" dt="2021-07-24T19:25:28.373" v="2553" actId="1076"/>
          <ac:spMkLst>
            <pc:docMk/>
            <pc:sldMk cId="2259948936" sldId="375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25:20.038" v="2549" actId="478"/>
          <ac:spMkLst>
            <pc:docMk/>
            <pc:sldMk cId="2259948936" sldId="375"/>
            <ac:spMk id="8" creationId="{926A8222-4B20-40F2-9677-CE3FD0930B39}"/>
          </ac:spMkLst>
        </pc:spChg>
        <pc:spChg chg="add mod ord">
          <ac:chgData name="Silvana Santos Pereira Martines" userId="a33a273eb8586941" providerId="LiveId" clId="{1726FD62-5EF3-455C-9F1B-C16E4AE411A1}" dt="2021-07-24T19:25:25.775" v="2552" actId="167"/>
          <ac:spMkLst>
            <pc:docMk/>
            <pc:sldMk cId="2259948936" sldId="375"/>
            <ac:spMk id="9" creationId="{D2FAAC94-2D41-4FC2-9A35-BE85E3830FA6}"/>
          </ac:spMkLst>
        </pc:spChg>
        <pc:picChg chg="del">
          <ac:chgData name="Silvana Santos Pereira Martines" userId="a33a273eb8586941" providerId="LiveId" clId="{1726FD62-5EF3-455C-9F1B-C16E4AE411A1}" dt="2021-07-24T19:25:17.834" v="2548" actId="478"/>
          <ac:picMkLst>
            <pc:docMk/>
            <pc:sldMk cId="2259948936" sldId="375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5:25.775" v="2552" actId="167"/>
          <ac:picMkLst>
            <pc:docMk/>
            <pc:sldMk cId="2259948936" sldId="375"/>
            <ac:picMk id="7" creationId="{0A47BE55-44B2-4427-BC96-4D43AF1C0D11}"/>
          </ac:picMkLst>
        </pc:picChg>
      </pc:sldChg>
      <pc:sldChg chg="add del">
        <pc:chgData name="Silvana Santos Pereira Martines" userId="a33a273eb8586941" providerId="LiveId" clId="{1726FD62-5EF3-455C-9F1B-C16E4AE411A1}" dt="2021-07-23T20:05:33.069" v="1959" actId="47"/>
        <pc:sldMkLst>
          <pc:docMk/>
          <pc:sldMk cId="1343243116" sldId="376"/>
        </pc:sldMkLst>
      </pc:sldChg>
      <pc:sldChg chg="addSp delSp modSp add mod">
        <pc:chgData name="Silvana Santos Pereira Martines" userId="a33a273eb8586941" providerId="LiveId" clId="{1726FD62-5EF3-455C-9F1B-C16E4AE411A1}" dt="2021-07-24T19:24:02.581" v="2528" actId="167"/>
        <pc:sldMkLst>
          <pc:docMk/>
          <pc:sldMk cId="169641738" sldId="377"/>
        </pc:sldMkLst>
        <pc:spChg chg="mod">
          <ac:chgData name="Silvana Santos Pereira Martines" userId="a33a273eb8586941" providerId="LiveId" clId="{1726FD62-5EF3-455C-9F1B-C16E4AE411A1}" dt="2021-07-24T19:24:00.021" v="2526" actId="207"/>
          <ac:spMkLst>
            <pc:docMk/>
            <pc:sldMk cId="169641738" sldId="377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23:56.516" v="2525" actId="478"/>
          <ac:spMkLst>
            <pc:docMk/>
            <pc:sldMk cId="169641738" sldId="377"/>
            <ac:spMk id="8" creationId="{510A8DC4-5547-4227-AABD-A217E98DF8AA}"/>
          </ac:spMkLst>
        </pc:spChg>
        <pc:spChg chg="add mod ord">
          <ac:chgData name="Silvana Santos Pereira Martines" userId="a33a273eb8586941" providerId="LiveId" clId="{1726FD62-5EF3-455C-9F1B-C16E4AE411A1}" dt="2021-07-24T19:24:02.581" v="2528" actId="167"/>
          <ac:spMkLst>
            <pc:docMk/>
            <pc:sldMk cId="169641738" sldId="377"/>
            <ac:spMk id="9" creationId="{0B697AAD-A44A-41F5-9F5A-AF65DDF5CC67}"/>
          </ac:spMkLst>
        </pc:spChg>
        <pc:picChg chg="del">
          <ac:chgData name="Silvana Santos Pereira Martines" userId="a33a273eb8586941" providerId="LiveId" clId="{1726FD62-5EF3-455C-9F1B-C16E4AE411A1}" dt="2021-07-24T19:23:54.688" v="2524" actId="478"/>
          <ac:picMkLst>
            <pc:docMk/>
            <pc:sldMk cId="169641738" sldId="377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4:02.581" v="2528" actId="167"/>
          <ac:picMkLst>
            <pc:docMk/>
            <pc:sldMk cId="169641738" sldId="377"/>
            <ac:picMk id="7" creationId="{53A7D44F-0B6A-4215-ADBD-300EE9D4E2EE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7-24T19:24:56.584" v="2543" actId="167"/>
        <pc:sldMkLst>
          <pc:docMk/>
          <pc:sldMk cId="2323264170" sldId="378"/>
        </pc:sldMkLst>
        <pc:spChg chg="mod">
          <ac:chgData name="Silvana Santos Pereira Martines" userId="a33a273eb8586941" providerId="LiveId" clId="{1726FD62-5EF3-455C-9F1B-C16E4AE411A1}" dt="2021-07-24T19:24:53.997" v="2541" actId="207"/>
          <ac:spMkLst>
            <pc:docMk/>
            <pc:sldMk cId="2323264170" sldId="378"/>
            <ac:spMk id="5" creationId="{1C6DD546-89AD-4098-B29F-E7E2C807B481}"/>
          </ac:spMkLst>
        </pc:spChg>
        <pc:spChg chg="del">
          <ac:chgData name="Silvana Santos Pereira Martines" userId="a33a273eb8586941" providerId="LiveId" clId="{1726FD62-5EF3-455C-9F1B-C16E4AE411A1}" dt="2021-07-24T19:24:46.466" v="2540" actId="478"/>
          <ac:spMkLst>
            <pc:docMk/>
            <pc:sldMk cId="2323264170" sldId="378"/>
            <ac:spMk id="8" creationId="{510A8DC4-5547-4227-AABD-A217E98DF8AA}"/>
          </ac:spMkLst>
        </pc:spChg>
        <pc:spChg chg="add mod ord">
          <ac:chgData name="Silvana Santos Pereira Martines" userId="a33a273eb8586941" providerId="LiveId" clId="{1726FD62-5EF3-455C-9F1B-C16E4AE411A1}" dt="2021-07-24T19:24:56.584" v="2543" actId="167"/>
          <ac:spMkLst>
            <pc:docMk/>
            <pc:sldMk cId="2323264170" sldId="378"/>
            <ac:spMk id="9" creationId="{DA0939BD-F1EF-4C07-A19E-746F6C5CDFA6}"/>
          </ac:spMkLst>
        </pc:spChg>
        <pc:picChg chg="del">
          <ac:chgData name="Silvana Santos Pereira Martines" userId="a33a273eb8586941" providerId="LiveId" clId="{1726FD62-5EF3-455C-9F1B-C16E4AE411A1}" dt="2021-07-24T19:24:44.538" v="2539" actId="478"/>
          <ac:picMkLst>
            <pc:docMk/>
            <pc:sldMk cId="2323264170" sldId="378"/>
            <ac:picMk id="6" creationId="{F17F5BFD-2C6C-4761-9414-C5CCC662FE36}"/>
          </ac:picMkLst>
        </pc:picChg>
        <pc:picChg chg="add mod ord">
          <ac:chgData name="Silvana Santos Pereira Martines" userId="a33a273eb8586941" providerId="LiveId" clId="{1726FD62-5EF3-455C-9F1B-C16E4AE411A1}" dt="2021-07-24T19:24:56.584" v="2543" actId="167"/>
          <ac:picMkLst>
            <pc:docMk/>
            <pc:sldMk cId="2323264170" sldId="378"/>
            <ac:picMk id="7" creationId="{0D330FE4-31BD-4358-83D6-9A3AC565E947}"/>
          </ac:picMkLst>
        </pc:picChg>
      </pc:sldChg>
      <pc:sldChg chg="add ord">
        <pc:chgData name="Silvana Santos Pereira Martines" userId="a33a273eb8586941" providerId="LiveId" clId="{1726FD62-5EF3-455C-9F1B-C16E4AE411A1}" dt="2021-07-24T19:14:16.430" v="2375"/>
        <pc:sldMkLst>
          <pc:docMk/>
          <pc:sldMk cId="1528027288" sldId="379"/>
        </pc:sldMkLst>
      </pc:sldChg>
      <pc:sldChg chg="add ord">
        <pc:chgData name="Silvana Santos Pereira Martines" userId="a33a273eb8586941" providerId="LiveId" clId="{1726FD62-5EF3-455C-9F1B-C16E4AE411A1}" dt="2021-07-24T19:14:46.625" v="2385"/>
        <pc:sldMkLst>
          <pc:docMk/>
          <pc:sldMk cId="2513706163" sldId="380"/>
        </pc:sldMkLst>
      </pc:sldChg>
      <pc:sldChg chg="add del">
        <pc:chgData name="Silvana Santos Pereira Martines" userId="a33a273eb8586941" providerId="LiveId" clId="{1726FD62-5EF3-455C-9F1B-C16E4AE411A1}" dt="2021-08-03T12:45:47.073" v="2578" actId="47"/>
        <pc:sldMkLst>
          <pc:docMk/>
          <pc:sldMk cId="0" sldId="381"/>
        </pc:sldMkLst>
      </pc:sldChg>
      <pc:sldChg chg="add del">
        <pc:chgData name="Silvana Santos Pereira Martines" userId="a33a273eb8586941" providerId="LiveId" clId="{1726FD62-5EF3-455C-9F1B-C16E4AE411A1}" dt="2021-07-24T19:19:26.821" v="2437"/>
        <pc:sldMkLst>
          <pc:docMk/>
          <pc:sldMk cId="3137090809" sldId="381"/>
        </pc:sldMkLst>
      </pc:sldChg>
      <pc:sldChg chg="addSp delSp modSp add mod">
        <pc:chgData name="Silvana Santos Pereira Martines" userId="a33a273eb8586941" providerId="LiveId" clId="{1726FD62-5EF3-455C-9F1B-C16E4AE411A1}" dt="2021-08-03T12:47:52.088" v="2605" actId="478"/>
        <pc:sldMkLst>
          <pc:docMk/>
          <pc:sldMk cId="0" sldId="382"/>
        </pc:sldMkLst>
        <pc:spChg chg="del">
          <ac:chgData name="Silvana Santos Pereira Martines" userId="a33a273eb8586941" providerId="LiveId" clId="{1726FD62-5EF3-455C-9F1B-C16E4AE411A1}" dt="2021-08-03T12:47:49.582" v="2604" actId="478"/>
          <ac:spMkLst>
            <pc:docMk/>
            <pc:sldMk cId="0" sldId="382"/>
            <ac:spMk id="64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7:52.088" v="2605" actId="478"/>
          <ac:spMkLst>
            <pc:docMk/>
            <pc:sldMk cId="0" sldId="382"/>
            <ac:spMk id="65" creationId="{00000000-0000-0000-0000-000000000000}"/>
          </ac:spMkLst>
        </pc:spChg>
        <pc:spChg chg="mod">
          <ac:chgData name="Silvana Santos Pereira Martines" userId="a33a273eb8586941" providerId="LiveId" clId="{1726FD62-5EF3-455C-9F1B-C16E4AE411A1}" dt="2021-08-03T12:46:09.212" v="2582" actId="404"/>
          <ac:spMkLst>
            <pc:docMk/>
            <pc:sldMk cId="0" sldId="382"/>
            <ac:spMk id="67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7:40.708" v="2603" actId="167"/>
          <ac:picMkLst>
            <pc:docMk/>
            <pc:sldMk cId="0" sldId="382"/>
            <ac:picMk id="6" creationId="{891BA0A9-0D01-49ED-852F-AB8F20BDC6D9}"/>
          </ac:picMkLst>
        </pc:picChg>
        <pc:picChg chg="del">
          <ac:chgData name="Silvana Santos Pereira Martines" userId="a33a273eb8586941" providerId="LiveId" clId="{1726FD62-5EF3-455C-9F1B-C16E4AE411A1}" dt="2021-08-03T12:47:35.600" v="2601" actId="478"/>
          <ac:picMkLst>
            <pc:docMk/>
            <pc:sldMk cId="0" sldId="382"/>
            <ac:picMk id="66" creationId="{00000000-0000-0000-0000-000000000000}"/>
          </ac:picMkLst>
        </pc:picChg>
      </pc:sldChg>
      <pc:sldChg chg="add del">
        <pc:chgData name="Silvana Santos Pereira Martines" userId="a33a273eb8586941" providerId="LiveId" clId="{1726FD62-5EF3-455C-9F1B-C16E4AE411A1}" dt="2021-07-24T19:19:26.821" v="2437"/>
        <pc:sldMkLst>
          <pc:docMk/>
          <pc:sldMk cId="3924336499" sldId="382"/>
        </pc:sldMkLst>
      </pc:sldChg>
      <pc:sldChg chg="addSp delSp modSp add mod">
        <pc:chgData name="Silvana Santos Pereira Martines" userId="a33a273eb8586941" providerId="LiveId" clId="{1726FD62-5EF3-455C-9F1B-C16E4AE411A1}" dt="2021-08-03T12:48:20.991" v="2618" actId="167"/>
        <pc:sldMkLst>
          <pc:docMk/>
          <pc:sldMk cId="0" sldId="383"/>
        </pc:sldMkLst>
        <pc:spChg chg="del">
          <ac:chgData name="Silvana Santos Pereira Martines" userId="a33a273eb8586941" providerId="LiveId" clId="{1726FD62-5EF3-455C-9F1B-C16E4AE411A1}" dt="2021-08-03T12:48:11.969" v="2612" actId="478"/>
          <ac:spMkLst>
            <pc:docMk/>
            <pc:sldMk cId="0" sldId="383"/>
            <ac:spMk id="80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8:16.970" v="2615" actId="478"/>
          <ac:spMkLst>
            <pc:docMk/>
            <pc:sldMk cId="0" sldId="383"/>
            <ac:spMk id="81" creationId="{00000000-0000-0000-0000-000000000000}"/>
          </ac:spMkLst>
        </pc:spChg>
        <pc:spChg chg="add del mod">
          <ac:chgData name="Silvana Santos Pereira Martines" userId="a33a273eb8586941" providerId="LiveId" clId="{1726FD62-5EF3-455C-9F1B-C16E4AE411A1}" dt="2021-08-03T12:48:14.943" v="2614" actId="478"/>
          <ac:spMkLst>
            <pc:docMk/>
            <pc:sldMk cId="0" sldId="383"/>
            <ac:spMk id="83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8:20.991" v="2618" actId="167"/>
          <ac:picMkLst>
            <pc:docMk/>
            <pc:sldMk cId="0" sldId="383"/>
            <ac:picMk id="6" creationId="{19315E0D-C8F7-4201-952B-20FCEB45C83E}"/>
          </ac:picMkLst>
        </pc:picChg>
        <pc:picChg chg="del">
          <ac:chgData name="Silvana Santos Pereira Martines" userId="a33a273eb8586941" providerId="LiveId" clId="{1726FD62-5EF3-455C-9F1B-C16E4AE411A1}" dt="2021-08-03T12:48:09.984" v="2611" actId="478"/>
          <ac:picMkLst>
            <pc:docMk/>
            <pc:sldMk cId="0" sldId="383"/>
            <ac:picMk id="82" creationId="{00000000-0000-0000-0000-000000000000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8-03T12:48:33.200" v="2623" actId="167"/>
        <pc:sldMkLst>
          <pc:docMk/>
          <pc:sldMk cId="0" sldId="384"/>
        </pc:sldMkLst>
        <pc:spChg chg="del">
          <ac:chgData name="Silvana Santos Pereira Martines" userId="a33a273eb8586941" providerId="LiveId" clId="{1726FD62-5EF3-455C-9F1B-C16E4AE411A1}" dt="2021-08-03T12:48:27.320" v="2620" actId="478"/>
          <ac:spMkLst>
            <pc:docMk/>
            <pc:sldMk cId="0" sldId="384"/>
            <ac:spMk id="88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8:30.575" v="2621" actId="478"/>
          <ac:spMkLst>
            <pc:docMk/>
            <pc:sldMk cId="0" sldId="384"/>
            <ac:spMk id="89" creationId="{00000000-0000-0000-0000-000000000000}"/>
          </ac:spMkLst>
        </pc:spChg>
        <pc:spChg chg="mod">
          <ac:chgData name="Silvana Santos Pereira Martines" userId="a33a273eb8586941" providerId="LiveId" clId="{1726FD62-5EF3-455C-9F1B-C16E4AE411A1}" dt="2021-08-03T12:46:48.324" v="2592" actId="403"/>
          <ac:spMkLst>
            <pc:docMk/>
            <pc:sldMk cId="0" sldId="384"/>
            <ac:spMk id="91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8:33.200" v="2623" actId="167"/>
          <ac:picMkLst>
            <pc:docMk/>
            <pc:sldMk cId="0" sldId="384"/>
            <ac:picMk id="6" creationId="{50A7E84F-3D98-4334-B8CB-174DA564B60D}"/>
          </ac:picMkLst>
        </pc:picChg>
        <pc:picChg chg="del">
          <ac:chgData name="Silvana Santos Pereira Martines" userId="a33a273eb8586941" providerId="LiveId" clId="{1726FD62-5EF3-455C-9F1B-C16E4AE411A1}" dt="2021-08-03T12:48:24.199" v="2619" actId="478"/>
          <ac:picMkLst>
            <pc:docMk/>
            <pc:sldMk cId="0" sldId="384"/>
            <ac:picMk id="90" creationId="{00000000-0000-0000-0000-000000000000}"/>
          </ac:picMkLst>
        </pc:picChg>
      </pc:sldChg>
      <pc:sldChg chg="addSp delSp modSp add mod">
        <pc:chgData name="Silvana Santos Pereira Martines" userId="a33a273eb8586941" providerId="LiveId" clId="{1726FD62-5EF3-455C-9F1B-C16E4AE411A1}" dt="2021-08-03T12:48:57.791" v="2635" actId="167"/>
        <pc:sldMkLst>
          <pc:docMk/>
          <pc:sldMk cId="0" sldId="385"/>
        </pc:sldMkLst>
        <pc:spChg chg="del">
          <ac:chgData name="Silvana Santos Pereira Martines" userId="a33a273eb8586941" providerId="LiveId" clId="{1726FD62-5EF3-455C-9F1B-C16E4AE411A1}" dt="2021-08-03T12:48:53.881" v="2632" actId="478"/>
          <ac:spMkLst>
            <pc:docMk/>
            <pc:sldMk cId="0" sldId="385"/>
            <ac:spMk id="104" creationId="{00000000-0000-0000-0000-000000000000}"/>
          </ac:spMkLst>
        </pc:spChg>
        <pc:spChg chg="del">
          <ac:chgData name="Silvana Santos Pereira Martines" userId="a33a273eb8586941" providerId="LiveId" clId="{1726FD62-5EF3-455C-9F1B-C16E4AE411A1}" dt="2021-08-03T12:48:55.063" v="2633" actId="478"/>
          <ac:spMkLst>
            <pc:docMk/>
            <pc:sldMk cId="0" sldId="385"/>
            <ac:spMk id="105" creationId="{00000000-0000-0000-0000-000000000000}"/>
          </ac:spMkLst>
        </pc:spChg>
        <pc:spChg chg="mod">
          <ac:chgData name="Silvana Santos Pereira Martines" userId="a33a273eb8586941" providerId="LiveId" clId="{1726FD62-5EF3-455C-9F1B-C16E4AE411A1}" dt="2021-08-03T12:47:13.980" v="2598" actId="403"/>
          <ac:spMkLst>
            <pc:docMk/>
            <pc:sldMk cId="0" sldId="385"/>
            <ac:spMk id="107" creationId="{00000000-0000-0000-0000-000000000000}"/>
          </ac:spMkLst>
        </pc:spChg>
        <pc:picChg chg="add mod ord">
          <ac:chgData name="Silvana Santos Pereira Martines" userId="a33a273eb8586941" providerId="LiveId" clId="{1726FD62-5EF3-455C-9F1B-C16E4AE411A1}" dt="2021-08-03T12:48:57.791" v="2635" actId="167"/>
          <ac:picMkLst>
            <pc:docMk/>
            <pc:sldMk cId="0" sldId="385"/>
            <ac:picMk id="6" creationId="{CFFBE2A5-0F3D-414E-9CD6-702320BC82D9}"/>
          </ac:picMkLst>
        </pc:picChg>
        <pc:picChg chg="del">
          <ac:chgData name="Silvana Santos Pereira Martines" userId="a33a273eb8586941" providerId="LiveId" clId="{1726FD62-5EF3-455C-9F1B-C16E4AE411A1}" dt="2021-08-03T12:48:51.355" v="2631" actId="478"/>
          <ac:picMkLst>
            <pc:docMk/>
            <pc:sldMk cId="0" sldId="385"/>
            <ac:picMk id="10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21235-E65D-4A6E-809C-E3085C018427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E477B-52CE-49FC-943D-9F1F194F7F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31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E477B-52CE-49FC-943D-9F1F194F7FF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227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5564d3dd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5564d3dd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5564d3dd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5564d3dd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5564d3dd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5564d3dd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5564d3dd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e5564d3dd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5564d3dd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e5564d3dd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5564d3dd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5564d3dd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5564d3dd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5564d3dd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AB902-B847-4DEB-AB37-8409E5901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5EAE91-951E-4FD4-A524-FAECE69CA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52D237-8AFE-4EA2-ABCD-47180986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A0CA10-539D-425A-B9E6-AA6C65C72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903F62-9AFB-42CF-B321-DB8AC79C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58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274A7-4B0C-4EA7-9E3A-63BE1D75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FBF8C-F9D5-4BAC-BC17-8CBE15AF2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548590-4199-4ADC-9CC0-2F747939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8D3766-80EF-4837-A2AC-AECC68B2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3A04E-440F-4D40-8647-AD785917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1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8A728-FBDA-4D63-8FEF-AE473826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30ED76-0EEC-4E31-A676-36835D43F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8E724-7773-4824-96ED-0647CBAE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D3F223-B88E-4BB6-9EEA-550FA4F0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5FB611-7B7D-4AE1-B40D-11B9E3EE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62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5C4B-4456-4EA0-AF93-80CBBDA91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0A1428-5B4C-4883-B06A-4DDA58336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42F760-2961-4D0F-9CB0-37412C60E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A4E58C-C160-40AE-A539-CDDA2FD0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20FC74-2B20-4D45-BBD9-4B4CC543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6F9D49-F067-4BC6-ABBB-5D6B4D9D9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18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21D49-33D1-4349-9CC2-528F12323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0E7F26B-710A-46EC-9759-43A3E1BDC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2EAAD1-C7DD-4C43-9F9C-A3EC65B5B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C06F4E-2DC5-4D67-AEC6-E308292E9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240B30-DC7D-4840-BB0C-4B78DD563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B382A7C-B3D6-4F9E-AFB7-E538D8A15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D18F743-08E8-4B34-B63D-9065F2B6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87011CC-8939-4AB3-8B64-F7385A4FB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83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ABD8D-2F83-4B1A-BAC0-9A8A9A69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401290-D95F-4304-9A38-DA849D24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5C64200-8F18-49C5-BC14-B9ECC64C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9D3D8E-B734-4DC1-B38D-22A377D0B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29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D7C4C65-0155-4B3C-B8D8-51B9A269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6FA8B6-CDD7-4578-94B1-AA1F4676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AD56B1-D9A4-447D-BFCE-E6FD46D5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72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371E62-ECCE-4FA2-8ED7-B767B656F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85D7B5-0C34-483B-8058-0597B579A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2ABCA-0379-4215-B3FD-69A8A6EC7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83764A-0DBA-4E63-87CF-9CCCE3FBD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0569FF-3F51-4DD5-B9D9-07085016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98FF76-646B-452F-B7A2-7F303175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44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198D0-19A5-43F5-B79F-07ABF02E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BCB767-0CAE-4C23-918E-74EB214FD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2594F6-7884-4D3F-9D42-65F81012F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8AB7F1-A0CA-43F6-9CF6-9917229F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AC4875-BA14-4244-8A1A-7C53E2C5D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2DA6DE-4C1B-4526-8992-FDDC09BC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06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BB983-42E4-4BD6-8957-114144F6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F3EB67-8328-4DC8-A299-3BD36C431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3E84AE-E6C9-4FA3-B476-F7AA1A0D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66DD6-022E-45A5-BED2-5DFFCD37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7E5EB-51E7-43A4-BE2B-A9770C7C9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4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B566A5-5A2C-4A55-83BB-46E1B7E91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8E88B9-1FA2-4B07-BB4E-2B7BEEDD0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4FA629-33B4-40FF-A4F1-D06CB583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4BD76B-02F9-4C9B-9093-EECE6E34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F044A5-68F2-4160-B348-3BD1D2A4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32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3331C73-C3A5-465B-BE4D-73D7FAF8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6D1E67-09B3-4F25-9344-9E2364277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289CC4-C531-484B-9CBC-A8FEA3230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20977-25DE-4BA7-95F2-5FC3A2F7DD28}" type="datetimeFigureOut">
              <a:rPr lang="pt-BR" smtClean="0"/>
              <a:t>03/08/2021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8B16EA-B399-4ED4-9A4D-C8A4EF909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852FBF-ABC9-48BD-AC87-81A8DC812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354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4D4E49DD-1526-445D-A246-B80FD3285CE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9C50D0-9C8C-4F84-829C-DC579A694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012D0B-6CD1-4BC5-9516-29BFF6241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576" y="2755903"/>
            <a:ext cx="10063089" cy="2387600"/>
          </a:xfrm>
          <a:noFill/>
        </p:spPr>
        <p:txBody>
          <a:bodyPr>
            <a:noAutofit/>
          </a:bodyPr>
          <a:lstStyle/>
          <a:p>
            <a:r>
              <a:rPr lang="pt-BR" sz="88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Culto Missionário</a:t>
            </a:r>
          </a:p>
        </p:txBody>
      </p:sp>
    </p:spTree>
    <p:extLst>
      <p:ext uri="{BB962C8B-B14F-4D97-AF65-F5344CB8AC3E}">
        <p14:creationId xmlns:p14="http://schemas.microsoft.com/office/powerpoint/2010/main" val="45038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9574B2E0-BF7D-4BAB-AB75-2456487A13C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2CB95BB0-3A3E-4349-8998-20A56F788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293" y="546563"/>
            <a:ext cx="2762053" cy="331076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1B9EF36-993F-460F-BC18-7859E3419EAE}"/>
              </a:ext>
            </a:extLst>
          </p:cNvPr>
          <p:cNvSpPr txBox="1"/>
          <p:nvPr/>
        </p:nvSpPr>
        <p:spPr>
          <a:xfrm>
            <a:off x="325515" y="3848515"/>
            <a:ext cx="11540970" cy="2536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em nenhum outro há salvação, porque também debaixo do céu nenhum outro nome há, dado entre os homens, pelo qual devamos ser salvos.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Atos 4.12</a:t>
            </a:r>
            <a:endParaRPr lang="pt-BR" sz="3600" b="1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91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F1384736-1512-4321-8127-E55F793CA7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4094DD5A-92E6-41C9-B30F-505230B22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361950" y="3203607"/>
            <a:ext cx="114681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 ALEGRIA, CANTAMOS</a:t>
            </a:r>
          </a:p>
          <a:p>
            <a:pPr algn="ctr"/>
            <a:r>
              <a:rPr lang="pt-BR" sz="72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ESPERANÇA EM JESUS SALVADOR</a:t>
            </a:r>
            <a:endParaRPr lang="pt-BR" sz="72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br>
              <a:rPr lang="pt-BR" sz="7200" dirty="0">
                <a:solidFill>
                  <a:sysClr val="windowText" lastClr="000000"/>
                </a:solidFill>
                <a:cs typeface="Calibri" panose="020F0502020204030204" pitchFamily="34" charset="0"/>
              </a:rPr>
            </a:b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D78F0CE8-D286-47D1-A0BB-1228112291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CB8742-1280-4439-A6E1-D05E9409BE7A}"/>
              </a:ext>
            </a:extLst>
          </p:cNvPr>
          <p:cNvSpPr txBox="1"/>
          <p:nvPr/>
        </p:nvSpPr>
        <p:spPr>
          <a:xfrm>
            <a:off x="3049043" y="1076015"/>
            <a:ext cx="70941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36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Leitura bíblica: </a:t>
            </a:r>
            <a:r>
              <a:rPr lang="pt-BR" sz="3600" i="1" kern="50" dirty="0">
                <a:solidFill>
                  <a:sysClr val="windowText" lastClr="000000"/>
                </a:solidFill>
                <a:latin typeface="Arial" panose="020B0604020202020204" pitchFamily="34" charset="0"/>
                <a:ea typeface="Quattrocento Sans"/>
              </a:rPr>
              <a:t>Salmo 33.20-22</a:t>
            </a:r>
            <a:endParaRPr lang="pt-BR" sz="3600" i="1" kern="5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E846EB-DC41-4A58-80AC-435607DE2CF3}"/>
              </a:ext>
            </a:extLst>
          </p:cNvPr>
          <p:cNvSpPr txBox="1"/>
          <p:nvPr/>
        </p:nvSpPr>
        <p:spPr>
          <a:xfrm>
            <a:off x="747913" y="2318266"/>
            <a:ext cx="11039605" cy="4369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Todos: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kern="5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36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Nossa esperança está no Senhor; ele é o nosso auxílio e a nossa proteção. Nele se alegra o nosso coração, pois confiamos no seu santo nome. Esteja sobre nós o teu amor, Senhor, como está em ti a nossa esperança”.</a:t>
            </a:r>
            <a:endParaRPr lang="pt-BR" sz="3600" i="1" dirty="0">
              <a:solidFill>
                <a:sysClr val="windowText" lastClr="000000"/>
              </a:solidFill>
              <a:effectLst/>
            </a:endParaRPr>
          </a:p>
          <a:p>
            <a:br>
              <a:rPr lang="pt-BR" sz="3600" i="1" dirty="0">
                <a:solidFill>
                  <a:sysClr val="windowText" lastClr="000000"/>
                </a:solidFill>
              </a:rPr>
            </a:br>
            <a:endParaRPr lang="pt-BR" sz="3600" i="1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76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A30A0C60-0D6D-4CE8-9223-F524883865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443756" y="1061348"/>
            <a:ext cx="98012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Ouvi </a:t>
            </a:r>
            <a:r>
              <a:rPr lang="pt-BR" sz="4400" dirty="0">
                <a:solidFill>
                  <a:sysClr val="windowText" lastClr="000000"/>
                </a:solidFill>
              </a:rPr>
              <a:t>contar</a:t>
            </a: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 a história de Jesus, o Rei da glória, que do céu desceu e aqui viveu porque me quis salvar.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Ouvi do sofrimento que ele padeceu, morrendo. Arrependi-me e confiei em Cristo, o Salvador.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853472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499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302850" y="5853472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”Ouvi contar a história de Jesus”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(Eugene Monroe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Bartlett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289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C1B40350-9873-4FE7-A162-2275D66BF82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28D967C-02B9-4219-8CAE-0C2E244436FE}"/>
              </a:ext>
            </a:extLst>
          </p:cNvPr>
          <p:cNvSpPr txBox="1"/>
          <p:nvPr/>
        </p:nvSpPr>
        <p:spPr>
          <a:xfrm>
            <a:off x="-1161885" y="5853472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499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 HCC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DCD08E-F690-4298-879C-5D78773BD754}"/>
              </a:ext>
            </a:extLst>
          </p:cNvPr>
          <p:cNvSpPr txBox="1"/>
          <p:nvPr/>
        </p:nvSpPr>
        <p:spPr>
          <a:xfrm>
            <a:off x="4302850" y="5853472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”Ouvi contar a história de Jesus”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(Eugene Monroe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Bartlett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277999"/>
            <a:ext cx="1071158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Jesus me dá vitória, vitória completa.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Buscou-me, comprou-me com sangue remidor.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De coração amou-me, da perdição salvou-me. Vitória me assegurou Jesus, meu Salvador.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01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9E9CB242-359E-4FAC-97D3-6B86F05F352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F71FC24-9994-4AEB-BD12-607A24F3F4D4}"/>
              </a:ext>
            </a:extLst>
          </p:cNvPr>
          <p:cNvSpPr txBox="1"/>
          <p:nvPr/>
        </p:nvSpPr>
        <p:spPr>
          <a:xfrm>
            <a:off x="-1161885" y="5853472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499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 HCC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A69FEB5-B947-4BB0-85C3-A25CC8AE69D2}"/>
              </a:ext>
            </a:extLst>
          </p:cNvPr>
          <p:cNvSpPr txBox="1"/>
          <p:nvPr/>
        </p:nvSpPr>
        <p:spPr>
          <a:xfrm>
            <a:off x="4302850" y="5853472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”Ouvi contar a história de Jesus”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(Eugene Monroe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Bartlett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322612" y="902530"/>
            <a:ext cx="98012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Jesus aqui curava; seu poder favor mostrava. Aleijados Cristo fez andar e aos cegos deu visão.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Clamei a Cristo: “Cura meu espírito em tortura.” Minha alma ele então limpou e deu-me a salvação.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46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EDB6A5C4-8422-4559-8C6A-AE8AC198F4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D4C8C85-5F1C-4F76-AA8D-2949AF8B1D5F}"/>
              </a:ext>
            </a:extLst>
          </p:cNvPr>
          <p:cNvSpPr txBox="1"/>
          <p:nvPr/>
        </p:nvSpPr>
        <p:spPr>
          <a:xfrm>
            <a:off x="-1161885" y="5853472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499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 HCC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70F48A1-8593-4ED6-AF20-F4CE909AD370}"/>
              </a:ext>
            </a:extLst>
          </p:cNvPr>
          <p:cNvSpPr txBox="1"/>
          <p:nvPr/>
        </p:nvSpPr>
        <p:spPr>
          <a:xfrm>
            <a:off x="4302850" y="5853472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”Ouvi contar a história de Jesus”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(Eugene Monroe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Bartlett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277999"/>
            <a:ext cx="1071158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Jesus me dá vitória, vitória completa.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Buscou-me, comprou-me com sangue remidor.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De coração amou-me, da perdição salvou-me. Vitória me assegurou Jesus, meu Salvador.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126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287778E5-BF4F-4810-AC50-723DCEB6023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E0F7B9D-1500-4101-B845-DF4F283C422A}"/>
              </a:ext>
            </a:extLst>
          </p:cNvPr>
          <p:cNvSpPr txBox="1"/>
          <p:nvPr/>
        </p:nvSpPr>
        <p:spPr>
          <a:xfrm>
            <a:off x="-1161885" y="5853472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499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 HCC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64785C3-2447-4B8C-86C1-FA837BE56903}"/>
              </a:ext>
            </a:extLst>
          </p:cNvPr>
          <p:cNvSpPr txBox="1"/>
          <p:nvPr/>
        </p:nvSpPr>
        <p:spPr>
          <a:xfrm>
            <a:off x="4302850" y="5853472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”Ouvi contar a história de Jesus”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(Eugene Monroe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Bartlett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277999"/>
            <a:ext cx="1071158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Ouvi de um lar glorioso que Jesus, meu Rei bondoso, preparou nos céus, e um dia ali com ele habitarei.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 no celeste coro cantarei a antiga história.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Ao meu Senhor e Salvador pra </a:t>
            </a:r>
            <a:r>
              <a:rPr lang="pt-BR" sz="4400" dirty="0">
                <a:solidFill>
                  <a:sysClr val="windowText" lastClr="000000"/>
                </a:solidFill>
              </a:rPr>
              <a:t>sempre</a:t>
            </a: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 louvarei.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2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50270996-C1B6-4382-8616-FD374E23BA0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01BB8FB-2746-4501-98DE-5B269DAB34A5}"/>
              </a:ext>
            </a:extLst>
          </p:cNvPr>
          <p:cNvSpPr txBox="1"/>
          <p:nvPr/>
        </p:nvSpPr>
        <p:spPr>
          <a:xfrm>
            <a:off x="-1161885" y="5853472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499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 HCC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43952E6-1FCB-491B-A836-BE16DB5E3EB2}"/>
              </a:ext>
            </a:extLst>
          </p:cNvPr>
          <p:cNvSpPr txBox="1"/>
          <p:nvPr/>
        </p:nvSpPr>
        <p:spPr>
          <a:xfrm>
            <a:off x="4302850" y="5853472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”Ouvi contar a história de Jesus”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(Eugene Monroe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Bartlett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277999"/>
            <a:ext cx="1071158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Jesus me dá vitória, vitória completa.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Buscou-me, comprou-me com sangue remidor.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De coração amou-me, da perdição salvou-me. Vitória me assegurou Jesus, meu Salvador.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7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BCE3D556-CFBA-42AD-AA3B-399DB0393FD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F681CCAD-2A1B-43F4-BACE-C69FFE933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377981" y="3608290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Oração de Adoração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9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F61D612A-21B5-49BA-83CE-3B1655E4F7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Ao único que é digno de receber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A honra e a glória, a força e o poder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Ao Rei eterno imortal, invisível mas real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A Ele, ministramos o louvor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17EC869-C808-4D1F-9AEB-A33DE67F3E03}"/>
              </a:ext>
            </a:extLst>
          </p:cNvPr>
          <p:cNvSpPr txBox="1"/>
          <p:nvPr/>
        </p:nvSpPr>
        <p:spPr>
          <a:xfrm>
            <a:off x="6827582" y="5837991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Ao Único” (Benedito Carlos Gomes)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3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EDF25364-937C-460C-BC80-8EAEB9604C1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1E10865-BD1E-4E94-AAD9-478CD21FBE24}"/>
              </a:ext>
            </a:extLst>
          </p:cNvPr>
          <p:cNvSpPr txBox="1"/>
          <p:nvPr/>
        </p:nvSpPr>
        <p:spPr>
          <a:xfrm>
            <a:off x="6827582" y="5837991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”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Ao Único” (Benedito Carlos Gomes)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Coroamos a Ti, ó rei Jesus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Coroamos a Ti, ó rei Jesus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Adoramos o Teu nome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Nos rendemos aos Teus pés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Consagramos todo nosso ser a ti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107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08873361-9CB5-4615-8EA4-EA6955B368F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Deus, somente Deus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Criou o mundo e o que nele há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O ser que pode respirar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Existe pra mostrar a glória do Senhor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17EC869-C808-4D1F-9AEB-A33DE67F3E03}"/>
              </a:ext>
            </a:extLst>
          </p:cNvPr>
          <p:cNvSpPr txBox="1"/>
          <p:nvPr/>
        </p:nvSpPr>
        <p:spPr>
          <a:xfrm>
            <a:off x="5515628" y="5862873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Deus, somente Deus” (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Phill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McHugh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Trad. Edilson Nogueira)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9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9DF1DBBE-4C93-4188-A139-72CC8A24B7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422B3A7-05AE-4EC8-89C3-A5ADD4833A1B}"/>
              </a:ext>
            </a:extLst>
          </p:cNvPr>
          <p:cNvSpPr txBox="1"/>
          <p:nvPr/>
        </p:nvSpPr>
        <p:spPr>
          <a:xfrm>
            <a:off x="5515628" y="5862873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Deus, somente Deus” (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Phill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McHugh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Trad. Edilson Nogueira)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Deus, somente Deus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Os Seus mistérios pode revelar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Os Seus desígnios quem já mais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Um dia conheceu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Pois Deus somente É Deus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36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CE4ACF47-FF15-4425-B487-457159E8EE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15B780E-155F-42FC-BF9E-D025541432AE}"/>
              </a:ext>
            </a:extLst>
          </p:cNvPr>
          <p:cNvSpPr txBox="1"/>
          <p:nvPr/>
        </p:nvSpPr>
        <p:spPr>
          <a:xfrm>
            <a:off x="5515628" y="5862873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Deus, somente Deus” (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Phill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McHugh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Trad. Edilson Nogueira)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Deus, somente Deus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Domina o trono do universo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Que a voz da criação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Se erga para dar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Louvor somente a Deus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911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0EC9096C-A7A4-4C37-A06B-7634329A2BE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B724832-6889-47CC-975C-CA5C27525097}"/>
              </a:ext>
            </a:extLst>
          </p:cNvPr>
          <p:cNvSpPr txBox="1"/>
          <p:nvPr/>
        </p:nvSpPr>
        <p:spPr>
          <a:xfrm>
            <a:off x="5515628" y="5862873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Deus, somente Deus” (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Phill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McHugh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Trad. Edilson Nogueira)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Deus, somente Deus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Eternamente em nós há de expirar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A alegria de adorar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Desejo de exaltar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À Deus, somente a Deus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580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60681879-8917-4653-95EA-6D70692244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9CABED0-5FD5-4311-A347-3B8625C9C2D5}"/>
              </a:ext>
            </a:extLst>
          </p:cNvPr>
          <p:cNvSpPr txBox="1"/>
          <p:nvPr/>
        </p:nvSpPr>
        <p:spPr>
          <a:xfrm>
            <a:off x="5515628" y="5862873"/>
            <a:ext cx="6676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Deus, somente Deus” (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Phill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McHugh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Trad. Edilson Nogueira)</a:t>
            </a: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68698" y="1518612"/>
            <a:ext cx="10496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Deus, somente Deus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Domina o trono do universo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Que a voz da criação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Se erga para dar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Louvor somente a Deus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284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49BA098D-8758-4081-A93D-5060CAFB94E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C1EEC347-D73E-4855-9D59-3FB0442AD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189445" y="3765569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Oração de Louvor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72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EF2B9B44-F1BE-4D4A-86A9-73D422EBFA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475105D-6983-4D9F-8753-1F330DDC7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531" y="450484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346077" y="3146196"/>
            <a:ext cx="11468100" cy="528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0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 GRATIDÃO, QUEREMOS</a:t>
            </a: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0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OBEDECER E REFLETIR </a:t>
            </a: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0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LUZ DE JESUS</a:t>
            </a:r>
            <a:endParaRPr lang="pt-BR" sz="60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br>
              <a:rPr lang="pt-BR" sz="6000" dirty="0">
                <a:solidFill>
                  <a:sysClr val="windowText" lastClr="000000"/>
                </a:solidFill>
                <a:cs typeface="Calibri" panose="020F0502020204030204" pitchFamily="34" charset="0"/>
              </a:rPr>
            </a:br>
            <a:endParaRPr lang="pt-BR" sz="60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6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2966273B-2835-4EDA-807F-B51852A684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CB8742-1280-4439-A6E1-D05E9409BE7A}"/>
              </a:ext>
            </a:extLst>
          </p:cNvPr>
          <p:cNvSpPr txBox="1"/>
          <p:nvPr/>
        </p:nvSpPr>
        <p:spPr>
          <a:xfrm>
            <a:off x="1317523" y="725619"/>
            <a:ext cx="10326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3200" b="1" i="1" kern="5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Quattrocento Sans"/>
              </a:rPr>
              <a:t>Leitura bíblica: </a:t>
            </a:r>
            <a:r>
              <a:rPr lang="pt-BR" sz="32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1Pedro 1.3-5; Efésios 5.8; </a:t>
            </a:r>
            <a:r>
              <a:rPr lang="pt-BR" sz="3200" dirty="0">
                <a:solidFill>
                  <a:sysClr val="windowText" lastClr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Pedro 3.15</a:t>
            </a:r>
            <a:endParaRPr lang="pt-BR" sz="3200" i="1" kern="5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ea typeface="Quattrocento San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E846EB-DC41-4A58-80AC-435607DE2CF3}"/>
              </a:ext>
            </a:extLst>
          </p:cNvPr>
          <p:cNvSpPr txBox="1"/>
          <p:nvPr/>
        </p:nvSpPr>
        <p:spPr>
          <a:xfrm>
            <a:off x="822766" y="1486670"/>
            <a:ext cx="11316121" cy="702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Dirigente: </a:t>
            </a:r>
            <a:r>
              <a:rPr lang="pt-BR" sz="2800" kern="50" dirty="0">
                <a:solidFill>
                  <a:sysClr val="windowText" lastClr="000000"/>
                </a:solidFill>
                <a:ea typeface="Quattrocento Sans"/>
              </a:rPr>
              <a:t>“</a:t>
            </a:r>
            <a:r>
              <a:rPr lang="pt-BR" sz="2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Bendito seja o Deus e Pai de nosso Senhor Jesus Cristo! Conforme a sua grande misericórdia, ele nos regenerou para uma ESPERANÇA VIVA, por meio da RESSURREIÇÃO DE JESUS CRISTO dentre os mortos, para uma herança que jamais poderá perecer, macular-se ou perder o seu valor. Herança guardada nos céus para vocês que, mediante a fé, são protegidos pelo poder de Deus até chegar a salvação prestes a ser revelada no último tempo. Porque outrora vocês eram trevas, mas agora são luz no Senhor. VIVAM COMO FILHOS DA LUZ. Antes, santifiquem a Cristo como Senhor no coração. Estejam sempre preparados para responder a qualquer pessoa que lhes pedir A RAZÃO DA ESPERANÇA que há em vocês.”</a:t>
            </a:r>
            <a:endParaRPr lang="pt-BR" sz="2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635">
              <a:spcAft>
                <a:spcPts val="0"/>
              </a:spcAft>
            </a:pPr>
            <a:endParaRPr lang="pt-BR" sz="3600" b="1" i="1" kern="50" dirty="0">
              <a:solidFill>
                <a:sysClr val="windowText" lastClr="000000"/>
              </a:solidFill>
              <a:effectLst/>
              <a:ea typeface="Quattrocento Sans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i="1" u="none" strike="noStrike" dirty="0">
                <a:solidFill>
                  <a:sysClr val="windowText" lastClr="000000"/>
                </a:solidFill>
                <a:effectLst/>
              </a:rPr>
              <a:t>“</a:t>
            </a:r>
            <a:endParaRPr lang="pt-BR" sz="3600" i="1" dirty="0">
              <a:solidFill>
                <a:sysClr val="windowText" lastClr="000000"/>
              </a:solidFill>
              <a:effectLst/>
            </a:endParaRPr>
          </a:p>
          <a:p>
            <a:br>
              <a:rPr lang="pt-BR" sz="3600" i="1" dirty="0">
                <a:solidFill>
                  <a:sysClr val="windowText" lastClr="000000"/>
                </a:solidFill>
              </a:rPr>
            </a:br>
            <a:endParaRPr lang="pt-BR" sz="3600" i="1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153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59;p14">
            <a:extLst>
              <a:ext uri="{FF2B5EF4-FFF2-40B4-BE49-F238E27FC236}">
                <a16:creationId xmlns:a16="http://schemas.microsoft.com/office/drawing/2014/main" id="{B7EC9AE5-6CAE-49C9-86DD-A7545B4B13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7156303-31F3-47B8-B037-8846A33E6EA2}"/>
              </a:ext>
            </a:extLst>
          </p:cNvPr>
          <p:cNvSpPr txBox="1"/>
          <p:nvPr/>
        </p:nvSpPr>
        <p:spPr>
          <a:xfrm>
            <a:off x="-1161885" y="586111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543 HCC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D660E1B-4BE7-4836-9F2E-7024F0F5BE83}"/>
              </a:ext>
            </a:extLst>
          </p:cNvPr>
          <p:cNvSpPr txBox="1"/>
          <p:nvPr/>
        </p:nvSpPr>
        <p:spPr>
          <a:xfrm>
            <a:off x="5199395" y="5861119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”Eu aceito o desafio”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(Joan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Larie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Sutton)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530176"/>
            <a:ext cx="107115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Eu ouvi as palavras de Cristo: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“Olhai para os campos e pedi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mais obreiros para a seara”.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E, orando, eu obedeci.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516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92380FED-C479-40E1-A4FD-365EBBF49A0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530176"/>
            <a:ext cx="107115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Eu aceito o desafio,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viverei por Cristo Jesus.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Em palavras, ações e atitudes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refletirei a sua luz.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86111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543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5199395" y="5861119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”Eu aceito o desafio”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(Joan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Larie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Sutton)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10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ACD568D7-9D9A-4E27-B06F-8063E333000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A198F5A-D47F-4330-8EFF-BB18C9A9047B}"/>
              </a:ext>
            </a:extLst>
          </p:cNvPr>
          <p:cNvSpPr txBox="1"/>
          <p:nvPr/>
        </p:nvSpPr>
        <p:spPr>
          <a:xfrm>
            <a:off x="-1161885" y="586111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543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C82DD5F-AA9D-4F16-B27A-09AC7375373E}"/>
              </a:ext>
            </a:extLst>
          </p:cNvPr>
          <p:cNvSpPr txBox="1"/>
          <p:nvPr/>
        </p:nvSpPr>
        <p:spPr>
          <a:xfrm>
            <a:off x="5199395" y="5861119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”Eu aceito o desafio”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(Joan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Larie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Sutton)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277999"/>
            <a:ext cx="107115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Se a minha </a:t>
            </a:r>
            <a:r>
              <a:rPr lang="pt-BR" sz="4400" dirty="0">
                <a:solidFill>
                  <a:sysClr val="windowText" lastClr="000000"/>
                </a:solidFill>
              </a:rPr>
              <a:t>oração </a:t>
            </a: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é sincera,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serei testemunha onde estou;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 no meu andar, cada dia,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bem </a:t>
            </a:r>
            <a:r>
              <a:rPr lang="pt-BR" sz="4400" dirty="0">
                <a:solidFill>
                  <a:sysClr val="windowText" lastClr="000000"/>
                </a:solidFill>
              </a:rPr>
              <a:t>feliz</a:t>
            </a: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, com meu Mestre, vou.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886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92380FED-C479-40E1-A4FD-365EBBF49A0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530176"/>
            <a:ext cx="107115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Eu aceito o desafio,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viverei por Cristo Jesus.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Em palavras, ações e atitudes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refletirei a sua luz.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86111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543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5199395" y="5861119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”Eu aceito o desafio”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(Joan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Larie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Sutton)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27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37D7C4B2-CE94-423B-BD00-DF5C1A6B4D8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AAE956A-0AB2-4061-8B6C-E7324070E6F6}"/>
              </a:ext>
            </a:extLst>
          </p:cNvPr>
          <p:cNvSpPr txBox="1"/>
          <p:nvPr/>
        </p:nvSpPr>
        <p:spPr>
          <a:xfrm>
            <a:off x="-1161885" y="586111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543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1DA997D-6AB7-4DDE-9C4E-E77085C9A901}"/>
              </a:ext>
            </a:extLst>
          </p:cNvPr>
          <p:cNvSpPr txBox="1"/>
          <p:nvPr/>
        </p:nvSpPr>
        <p:spPr>
          <a:xfrm>
            <a:off x="5199395" y="5861119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”Eu aceito o desafio”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(Joan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Larie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Sutton)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277999"/>
            <a:ext cx="107115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Se algum dia pra os campos distantes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o meu Salvador me convocar,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eu responderei confiante: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“Eis-me aqui, para trabalhar”.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32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92380FED-C479-40E1-A4FD-365EBBF49A0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861580" y="1530176"/>
            <a:ext cx="107115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Eu aceito o desafio,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viverei por Cristo Jesus.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Em palavras, ações e atitudes</a:t>
            </a:r>
            <a:br>
              <a:rPr lang="pt-BR" sz="4400" dirty="0">
                <a:solidFill>
                  <a:sysClr val="windowText" lastClr="000000"/>
                </a:solidFill>
              </a:rPr>
            </a:br>
            <a:r>
              <a:rPr lang="pt-BR" sz="4400" b="0" i="0" dirty="0">
                <a:solidFill>
                  <a:sysClr val="windowText" lastClr="000000"/>
                </a:solidFill>
                <a:effectLst/>
              </a:rPr>
              <a:t>refletirei a sua luz.</a:t>
            </a:r>
            <a:endParaRPr lang="pt-BR" sz="4400" dirty="0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86111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543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5199395" y="5861119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”Eu aceito o desafio”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(Joan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Larie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Sutton)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706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9FF6F7C7-C0AD-4F20-A79F-1720713331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C1D995A-B4C5-4FD9-8355-8B3CDC55D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260565" y="3704923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Oração de </a:t>
            </a:r>
            <a:r>
              <a:rPr lang="pt-BR" sz="6600" b="1" i="1" kern="50" dirty="0">
                <a:solidFill>
                  <a:sysClr val="windowText" lastClr="000000"/>
                </a:solidFill>
                <a:ea typeface="Quattrocento Sans"/>
              </a:rPr>
              <a:t>Dedicação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46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15E5439F-961F-4586-9516-E4046D6B22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5E9B4CC-D5E8-49B5-8A05-F57653C1BF52}"/>
              </a:ext>
            </a:extLst>
          </p:cNvPr>
          <p:cNvSpPr txBox="1"/>
          <p:nvPr/>
        </p:nvSpPr>
        <p:spPr>
          <a:xfrm>
            <a:off x="2189445" y="3792985"/>
            <a:ext cx="78131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2800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“</a:t>
            </a:r>
            <a:r>
              <a:rPr lang="pt-BR" sz="2800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Tudo Entregarei” </a:t>
            </a:r>
          </a:p>
          <a:p>
            <a:pPr indent="-635" algn="ctr"/>
            <a:r>
              <a:rPr lang="pt-BR" sz="2800" i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(295 CC)</a:t>
            </a:r>
            <a:endParaRPr lang="pt-BR" sz="28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635" algn="ctr">
              <a:spcAft>
                <a:spcPts val="0"/>
              </a:spcAft>
            </a:pPr>
            <a:endParaRPr lang="pt-BR" sz="2800" kern="50" dirty="0">
              <a:solidFill>
                <a:sysClr val="windowText" lastClr="0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189445" y="1504258"/>
            <a:ext cx="78131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Participação Musical</a:t>
            </a:r>
          </a:p>
          <a:p>
            <a:pPr algn="ctr"/>
            <a:r>
              <a:rPr lang="pt-BR" sz="6000" dirty="0">
                <a:solidFill>
                  <a:sysClr val="windowText" lastClr="000000"/>
                </a:solidFill>
              </a:rPr>
              <a:t>Grupo de Flautas</a:t>
            </a:r>
          </a:p>
        </p:txBody>
      </p:sp>
    </p:spTree>
    <p:extLst>
      <p:ext uri="{BB962C8B-B14F-4D97-AF65-F5344CB8AC3E}">
        <p14:creationId xmlns:p14="http://schemas.microsoft.com/office/powerpoint/2010/main" val="1706379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78F76ADB-F016-4242-9273-C79A7656A0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0043AAB6-076B-4A9D-A43A-BF3FED43D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31" y="530326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361950" y="3226038"/>
            <a:ext cx="11468100" cy="497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0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 OUSADIA, QUEREMOS PROCLAMAR JESUS, A ÚNICA ESPERANÇA PARA NOSSA NAÇÃO</a:t>
            </a:r>
            <a:endParaRPr lang="pt-BR" sz="60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br>
              <a:rPr lang="pt-BR" sz="6000" dirty="0">
                <a:solidFill>
                  <a:sysClr val="windowText" lastClr="000000"/>
                </a:solidFill>
                <a:cs typeface="Calibri" panose="020F0502020204030204" pitchFamily="34" charset="0"/>
              </a:rPr>
            </a:br>
            <a:endParaRPr lang="pt-BR" sz="60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09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5B1C213E-6A74-4211-97BD-32CB613840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FB68354D-2EC3-45EF-8015-0FED01FCF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189444" y="3608290"/>
            <a:ext cx="830583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Momento Missionário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64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3876BE5F-3380-4E89-B3CC-28FA7BB2E5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972237" y="297716"/>
            <a:ext cx="4423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Tema:</a:t>
            </a: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89435ED6-D372-4385-A809-A71E7C5DB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72" y="69083"/>
            <a:ext cx="5415379" cy="64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93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CF70336B-7D4C-47ED-B05F-105F439B4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278161" y="1085166"/>
            <a:ext cx="9381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Divisa:</a:t>
            </a: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5AE6D7E-CBF6-4A28-9B6D-3DC0C34D100C}"/>
              </a:ext>
            </a:extLst>
          </p:cNvPr>
          <p:cNvSpPr txBox="1"/>
          <p:nvPr/>
        </p:nvSpPr>
        <p:spPr>
          <a:xfrm>
            <a:off x="594804" y="2459191"/>
            <a:ext cx="1113259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4800" i="1" dirty="0">
                <a:solidFill>
                  <a:sysClr val="windowText" lastClr="000000"/>
                </a:solidFill>
                <a:effectLst/>
              </a:rPr>
              <a:t>“E em nenhum outro há salvação, porque também debaixo do céu nenhum outro nome há, dado entre os homens, </a:t>
            </a:r>
          </a:p>
          <a:p>
            <a:pPr indent="-635" algn="ctr"/>
            <a:r>
              <a:rPr lang="pt-BR" sz="4800" i="1" dirty="0">
                <a:solidFill>
                  <a:sysClr val="windowText" lastClr="000000"/>
                </a:solidFill>
                <a:effectLst/>
              </a:rPr>
              <a:t>pelo qual devamos ser salvos.”</a:t>
            </a:r>
          </a:p>
          <a:p>
            <a:pPr indent="-635" algn="ctr"/>
            <a:r>
              <a:rPr lang="pt-BR" sz="4800" b="1" i="1" dirty="0">
                <a:solidFill>
                  <a:sysClr val="windowText" lastClr="000000"/>
                </a:solidFill>
              </a:rPr>
              <a:t>Atos 4.12</a:t>
            </a:r>
            <a:endParaRPr lang="pt-BR" sz="4800" b="1" i="1" dirty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63810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09A3959F-6F3B-4551-8914-3E6C07D0A63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F419BCF0-7392-4836-A061-696D2BB63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589274" y="3661337"/>
            <a:ext cx="9381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Hino Oficial</a:t>
            </a: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5AE6D7E-CBF6-4A28-9B6D-3DC0C34D100C}"/>
              </a:ext>
            </a:extLst>
          </p:cNvPr>
          <p:cNvSpPr txBox="1"/>
          <p:nvPr/>
        </p:nvSpPr>
        <p:spPr>
          <a:xfrm>
            <a:off x="1766812" y="4790440"/>
            <a:ext cx="90269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6000" i="1" dirty="0">
                <a:solidFill>
                  <a:sysClr val="windowText" lastClr="000000"/>
                </a:solidFill>
                <a:effectLst/>
              </a:rPr>
              <a:t>A Esperança é Jesus</a:t>
            </a:r>
          </a:p>
        </p:txBody>
      </p:sp>
    </p:spTree>
    <p:extLst>
      <p:ext uri="{BB962C8B-B14F-4D97-AF65-F5344CB8AC3E}">
        <p14:creationId xmlns:p14="http://schemas.microsoft.com/office/powerpoint/2010/main" val="1751038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891BA0A9-0D01-49ED-852F-AB8F20BDC6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114633" y="1216733"/>
            <a:ext cx="10125200" cy="3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Ergue-se um clamor na Nação,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em busca de solução;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da resposta certa que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traga a todos</a:t>
            </a:r>
            <a:b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</a:br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esperança e paz.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E02C460D-AB55-4B90-983E-F850E6AEA88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1297000" y="1842267"/>
            <a:ext cx="95980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Que só existe quem é capaz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de entender que só Cristo traz vida ao que nele crer.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19315E0D-C8F7-4201-952B-20FCEB45C83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033400" y="2242101"/>
            <a:ext cx="101252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E tudo pode em nossa</a:t>
            </a:r>
            <a:b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</a:br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Pátria transformar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50A7E84F-3D98-4334-B8CB-174DA564B60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1114633" y="1540067"/>
            <a:ext cx="101252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Seu povo escolhido</a:t>
            </a:r>
            <a:b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</a:br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Deus me fez pra anunciar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o que Ele faz e, por amor,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não vou me calar.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5C8E7E-9FA6-42D4-A686-113ECD9010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8D6788C9-3299-4A1B-B61D-E74128254C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1033400" y="655167"/>
            <a:ext cx="10125200" cy="541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De Norte a Sul vou proclamar: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br>
              <a:rPr lang="pt-BR" sz="4800" i="1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</a:br>
            <a:r>
              <a:rPr lang="pt-BR" sz="4800" i="1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Brasil, a esperança é Jesus!</a:t>
            </a:r>
            <a:endParaRPr sz="4800" i="1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i="1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Alegria nele encontrarás.</a:t>
            </a:r>
            <a:endParaRPr sz="4800" i="1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i="1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Brasil, a esperança é Jesus!</a:t>
            </a:r>
            <a:endParaRPr sz="4800" i="1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i="1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Nova vida Ele te dará.</a:t>
            </a:r>
            <a:endParaRPr sz="4800" i="1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i="1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Brasil</a:t>
            </a:r>
            <a:endParaRPr sz="4800" i="1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FFBE2A5-0F3D-414E-9CD6-702320BC82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1033400" y="1344367"/>
            <a:ext cx="101252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Cristo é a única esperança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deste mundo tão hostil.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Para a santa liderança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do evangelho no Brasil.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0CEE4C78-AAB6-475D-B113-154F183C8EF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1033400" y="1344367"/>
            <a:ext cx="101252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Cristo é a única esperança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deste mundo tão hostil.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Para a santa liderança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4800" dirty="0">
                <a:solidFill>
                  <a:srgbClr val="274E13"/>
                </a:solidFill>
                <a:ea typeface="Montserrat"/>
                <a:cs typeface="Montserrat"/>
                <a:sym typeface="Montserrat"/>
              </a:rPr>
              <a:t>do evangelho no Brasil.</a:t>
            </a:r>
            <a:endParaRPr sz="4800" dirty="0">
              <a:solidFill>
                <a:srgbClr val="274E13"/>
              </a:solidFill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D03D400C-F06C-4EFE-A98C-53CF1E064CF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DDEE021B-C516-42AA-87D6-D2988586D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352005" y="3562683"/>
            <a:ext cx="781311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Momento de Oração pela obra missionária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952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86DAC7CD-86F1-4BAB-A454-5626FE6B303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6E4ADB66-224D-40EC-87C0-635F812B9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361950" y="3301920"/>
            <a:ext cx="11468100" cy="5645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600" b="1" dirty="0">
                <a:solidFill>
                  <a:sysClr val="windowText" lastClr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 ESPERANÇA, QUEREMOS OUVIR TUA VOZ, SENHOR, E CUMPRIR A MISSÃO </a:t>
            </a:r>
            <a:endParaRPr lang="pt-BR" sz="6600" dirty="0">
              <a:solidFill>
                <a:sysClr val="windowText" lastClr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br>
              <a:rPr lang="pt-BR" sz="7200" dirty="0">
                <a:solidFill>
                  <a:sysClr val="windowText" lastClr="000000"/>
                </a:solidFill>
                <a:cs typeface="Calibri" panose="020F0502020204030204" pitchFamily="34" charset="0"/>
              </a:rPr>
            </a:br>
            <a:endParaRPr lang="pt-BR" sz="72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914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067E2BE2-68D9-4405-AC01-F97E522EE54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58703EE2-795F-4AC7-9B25-C80B75A69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1925284" y="3481509"/>
            <a:ext cx="867159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  <a:effectLst/>
                <a:ea typeface="Quattrocento Sans"/>
              </a:rPr>
              <a:t>Mensagem Missionária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110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EF1B7F17-5CBD-4FC9-8E2F-F78D64F584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Usa, Senhor, todo meu ser, pra teu louvor.</a:t>
            </a:r>
            <a:br>
              <a:rPr lang="pt-BR" sz="4800" dirty="0">
                <a:solidFill>
                  <a:sysClr val="windowText" lastClr="000000"/>
                </a:solidFill>
              </a:rPr>
            </a:b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Mãos, </a:t>
            </a:r>
            <a:r>
              <a:rPr lang="pt-BR" sz="4800" dirty="0">
                <a:solidFill>
                  <a:sysClr val="windowText" lastClr="000000"/>
                </a:solidFill>
              </a:rPr>
              <a:t>pés</a:t>
            </a: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 e voz, tudo consagro a ti .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1161885" y="585095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43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3 HCC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BD49F-60D1-44E4-99AB-D835E7758743}"/>
              </a:ext>
            </a:extLst>
          </p:cNvPr>
          <p:cNvSpPr txBox="1"/>
          <p:nvPr/>
        </p:nvSpPr>
        <p:spPr>
          <a:xfrm>
            <a:off x="5617684" y="5864025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”Usa, Senhor”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(Mônica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Coropos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46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FBEFEA47-35D0-40D8-81DD-E626688E5B9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162BA17-B545-4344-9633-AC8FAE76FA46}"/>
              </a:ext>
            </a:extLst>
          </p:cNvPr>
          <p:cNvSpPr txBox="1"/>
          <p:nvPr/>
        </p:nvSpPr>
        <p:spPr>
          <a:xfrm>
            <a:off x="-1161885" y="585095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43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BC5185A-F519-4ACE-9AD2-2DA3A122DE62}"/>
              </a:ext>
            </a:extLst>
          </p:cNvPr>
          <p:cNvSpPr txBox="1"/>
          <p:nvPr/>
        </p:nvSpPr>
        <p:spPr>
          <a:xfrm>
            <a:off x="5617684" y="5864025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”Usa, Senhor”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(Mônica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Coropos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ysClr val="windowText" lastClr="000000"/>
                </a:solidFill>
              </a:rPr>
              <a:t>Não</a:t>
            </a: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 há no mundo nada melhor</a:t>
            </a:r>
            <a:br>
              <a:rPr lang="pt-BR" sz="4800" dirty="0">
                <a:solidFill>
                  <a:sysClr val="windowText" lastClr="000000"/>
                </a:solidFill>
              </a:rPr>
            </a:b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que dia a dia trabalhar por Jesus.</a:t>
            </a:r>
            <a:br>
              <a:rPr lang="pt-BR" sz="4800" dirty="0">
                <a:solidFill>
                  <a:sysClr val="windowText" lastClr="000000"/>
                </a:solidFill>
              </a:rPr>
            </a:b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Por isso, tudo </a:t>
            </a:r>
            <a:r>
              <a:rPr lang="pt-BR" sz="4800" dirty="0">
                <a:solidFill>
                  <a:sysClr val="windowText" lastClr="000000"/>
                </a:solidFill>
              </a:rPr>
              <a:t>te</a:t>
            </a: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 entrego, ó Deus,</a:t>
            </a:r>
            <a:br>
              <a:rPr lang="pt-BR" sz="4800" dirty="0">
                <a:solidFill>
                  <a:sysClr val="windowText" lastClr="000000"/>
                </a:solidFill>
              </a:rPr>
            </a:br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enquanto neste mundo eu viver.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80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0849784E-00F4-4F03-B98A-6D9D82B6479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1743A7E-B195-4487-B41F-8B7A42F0F909}"/>
              </a:ext>
            </a:extLst>
          </p:cNvPr>
          <p:cNvSpPr txBox="1"/>
          <p:nvPr/>
        </p:nvSpPr>
        <p:spPr>
          <a:xfrm>
            <a:off x="-1161885" y="585095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</a:t>
            </a:r>
            <a:r>
              <a:rPr lang="pt-BR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43</a:t>
            </a: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6C701BC-02FD-443C-BEFF-71CEFE71EBC8}"/>
              </a:ext>
            </a:extLst>
          </p:cNvPr>
          <p:cNvSpPr txBox="1"/>
          <p:nvPr/>
        </p:nvSpPr>
        <p:spPr>
          <a:xfrm>
            <a:off x="5617684" y="5864025"/>
            <a:ext cx="93807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80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”Usa, Senhor” 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(Mônica </a:t>
            </a:r>
            <a:r>
              <a:rPr lang="pt-BR" sz="1800" b="0" i="1" u="none" strike="noStrike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Coropos</a:t>
            </a:r>
            <a:r>
              <a:rPr lang="pt-BR" sz="1800" b="0" i="1" u="none" strike="noStrike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b="0" dirty="0">
              <a:solidFill>
                <a:sysClr val="windowText" lastClr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800" kern="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</a:rPr>
              <a:t>Usa, Senhor, todo meu ser, pra teu louvor.</a:t>
            </a:r>
            <a:b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r>
              <a:rPr lang="pt-BR" sz="48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</a:rPr>
              <a:t>Mãos, </a:t>
            </a:r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pés</a:t>
            </a:r>
            <a:r>
              <a:rPr lang="pt-BR" sz="48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</a:rPr>
              <a:t> e voz, tudo consagro a ti .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58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9;p14">
            <a:extLst>
              <a:ext uri="{FF2B5EF4-FFF2-40B4-BE49-F238E27FC236}">
                <a16:creationId xmlns:a16="http://schemas.microsoft.com/office/drawing/2014/main" id="{F1899A45-7443-445A-A0B3-DA170F6CE9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E7973AB-CE2F-44BB-8CBB-EE7B4143E197}"/>
              </a:ext>
            </a:extLst>
          </p:cNvPr>
          <p:cNvSpPr txBox="1"/>
          <p:nvPr/>
        </p:nvSpPr>
        <p:spPr>
          <a:xfrm>
            <a:off x="2109544" y="3481509"/>
            <a:ext cx="78131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kern="50" dirty="0">
                <a:solidFill>
                  <a:sysClr val="windowText" lastClr="000000"/>
                </a:solidFill>
              </a:rPr>
              <a:t>Oração Final</a:t>
            </a:r>
            <a:endParaRPr lang="pt-BR" sz="66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F1ED99DD-23B9-4E34-A5E1-342C8705B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31" y="733288"/>
            <a:ext cx="2248937" cy="26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576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CB56A798-9D91-4F97-AB28-505179BEC2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Nenhum só plano Teu, Senhor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Deixará de se cumprir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O que Tua palavra diz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A respeito de mim Jamais irá cair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358F355-0CC9-4007-B63C-A5A2888622B3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8324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65AB1FCD-4A55-4414-A523-9A9FC90299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96A82E7-DE93-4B16-A8FE-BA37183A1FE0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Toda a criação espera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Ver Tua glória em nós brilhar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Nisto eu empenho a minha vida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Nenhuma pedra vai clamar em meu lugar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740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53A7D44F-0B6A-4215-ADBD-300EE9D4E2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B697AAD-A44A-41F5-9F5A-AF65DDF5CC67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Eu tenho a marca de Cristo em mim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Em meu coração está escrito Seu nome Seguir os Seus passos é o desejo meu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 corresponder ao chamado de Deus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17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E8947AC1-6D03-4AA1-B95D-E44056BAFF0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A2F153D-F6B5-46D8-8875-435A46E67C46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93436" y="1384815"/>
            <a:ext cx="107115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Eu tenho a marca de Cristo em mim Prossigo vencendo como Ele venceu Persigo o destino escrito pra mim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De herdar o Seu reino Andando em vitória E correspondendo ao chamado de Deus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394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9;p14">
            <a:extLst>
              <a:ext uri="{FF2B5EF4-FFF2-40B4-BE49-F238E27FC236}">
                <a16:creationId xmlns:a16="http://schemas.microsoft.com/office/drawing/2014/main" id="{8E2C7A06-0809-4A7F-9D36-C16466AA72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176DB47-A065-412B-9339-78F9B593DF18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959196" y="1403439"/>
            <a:ext cx="10711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Na minha fraqueza me fortaleci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Na tua presença, Senhor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Na tua palavra encontro poder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Pra ser mais do que vencedor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53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0D330FE4-31BD-4358-83D6-9A3AC565E9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A0939BD-F1EF-4C07-A19E-746F6C5CDFA6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60023" y="1637922"/>
            <a:ext cx="10711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Eu tenho a marca de Cristo em mim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Em meu coração está escrito Seu nome Seguir os Seus passos é o desejo meu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 corresponder ao chamado de Deus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641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9;p14">
            <a:extLst>
              <a:ext uri="{FF2B5EF4-FFF2-40B4-BE49-F238E27FC236}">
                <a16:creationId xmlns:a16="http://schemas.microsoft.com/office/drawing/2014/main" id="{0A47BE55-44B2-4427-BC96-4D43AF1C0D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2FAAC94-2D41-4FC2-9A35-BE85E3830FA6}"/>
              </a:ext>
            </a:extLst>
          </p:cNvPr>
          <p:cNvSpPr txBox="1"/>
          <p:nvPr/>
        </p:nvSpPr>
        <p:spPr>
          <a:xfrm>
            <a:off x="4888111" y="5853865"/>
            <a:ext cx="9380733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“Eu tenho a Marca de Cristo em mim” (Comunidade </a:t>
            </a:r>
            <a:r>
              <a:rPr lang="pt-BR" sz="1800" dirty="0" err="1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</a:t>
            </a:r>
            <a:r>
              <a:rPr lang="pt-BR" sz="18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Zona Sul)</a:t>
            </a:r>
            <a:endParaRPr lang="pt-BR" sz="18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740208" y="1313221"/>
            <a:ext cx="107115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Eu tenho a marca de Cristo em mim Prossigo vencendo como Ele venceu Persigo o destino escrito pra mim </a:t>
            </a:r>
          </a:p>
          <a:p>
            <a:r>
              <a:rPr lang="pt-BR" sz="4800" b="0" i="0" dirty="0">
                <a:solidFill>
                  <a:sysClr val="windowText" lastClr="000000"/>
                </a:solidFill>
                <a:effectLst/>
              </a:rPr>
              <a:t>De herdar o Seu reino Andando em vitória E correspondendo ao chamado de Deus</a:t>
            </a:r>
            <a:endParaRPr lang="pt-BR" sz="4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9489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1825</Words>
  <Application>Microsoft Office PowerPoint</Application>
  <PresentationFormat>Widescreen</PresentationFormat>
  <Paragraphs>169</Paragraphs>
  <Slides>55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1" baseType="lpstr">
      <vt:lpstr>Arial</vt:lpstr>
      <vt:lpstr>Arial</vt:lpstr>
      <vt:lpstr>Calibri</vt:lpstr>
      <vt:lpstr>Calibri Light</vt:lpstr>
      <vt:lpstr>Times New Roman</vt:lpstr>
      <vt:lpstr>Tema do Office</vt:lpstr>
      <vt:lpstr>Culto Missionário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FABIOLA MOLULO TAVARES</dc:creator>
  <cp:lastModifiedBy>Silvana Santos Pereira Martines</cp:lastModifiedBy>
  <cp:revision>19</cp:revision>
  <dcterms:created xsi:type="dcterms:W3CDTF">2020-08-03T15:34:19Z</dcterms:created>
  <dcterms:modified xsi:type="dcterms:W3CDTF">2021-08-03T12:49:29Z</dcterms:modified>
</cp:coreProperties>
</file>