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2" r:id="rId7"/>
    <p:sldId id="267" r:id="rId8"/>
    <p:sldId id="268" r:id="rId9"/>
    <p:sldId id="269" r:id="rId10"/>
    <p:sldId id="263" r:id="rId11"/>
    <p:sldId id="264" r:id="rId12"/>
    <p:sldId id="265" r:id="rId13"/>
    <p:sldId id="266" r:id="rId14"/>
    <p:sldId id="270" r:id="rId15"/>
    <p:sldId id="261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e67b32c44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e67b32c44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e67b32c44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e67b32c444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67b32c44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e67b32c44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67b32c44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67b32c44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67b32c44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67b32c44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666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67b32c44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67b32c44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9915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67b32c44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67b32c44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5266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67b32c44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67b32c44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807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67b32c44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67b32c44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99913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67b32c44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67b32c44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2239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67b32c44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67b32c44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8706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67b32c44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67b32c44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32997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67b32c44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67b32c44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5129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67b32c44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67b32c44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67b32c44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67b32c44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2805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67b32c44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67b32c44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1680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67b32c44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67b32c44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60071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67b32c44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67b32c44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3864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67b32c44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67b32c44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57152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e67b32c44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e67b32c44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e67b32c44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e67b32c444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67b32c44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e67b32c44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67b32c44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67b32c44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67b32c44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67b32c44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67b32c44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67b32c44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68096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67b32c44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67b32c44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75400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67b32c44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67b32c44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16362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67b32c44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67b32c44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8153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89475" y="1325612"/>
            <a:ext cx="4913275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rgbClr val="CC41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Jesus Cristo é a única esperança</a:t>
            </a:r>
            <a:endParaRPr sz="5400" b="1" dirty="0">
              <a:solidFill>
                <a:srgbClr val="CC4125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2225" y="0"/>
            <a:ext cx="3847952" cy="5218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707100" y="1765112"/>
            <a:ext cx="7729800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Oração de gratidão</a:t>
            </a:r>
            <a:endParaRPr sz="5400" b="1" dirty="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62;p14">
            <a:extLst>
              <a:ext uri="{FF2B5EF4-FFF2-40B4-BE49-F238E27FC236}">
                <a16:creationId xmlns:a16="http://schemas.microsoft.com/office/drawing/2014/main" id="{DA4BDB93-E50B-4361-8195-B3378A9C2642}"/>
              </a:ext>
            </a:extLst>
          </p:cNvPr>
          <p:cNvSpPr txBox="1"/>
          <p:nvPr/>
        </p:nvSpPr>
        <p:spPr>
          <a:xfrm>
            <a:off x="707100" y="0"/>
            <a:ext cx="7729800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Divisa</a:t>
            </a:r>
            <a:endParaRPr sz="5400" b="1" dirty="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86DEC04-AC8A-4420-BEA7-BC269BF958BD}"/>
              </a:ext>
            </a:extLst>
          </p:cNvPr>
          <p:cNvSpPr txBox="1"/>
          <p:nvPr/>
        </p:nvSpPr>
        <p:spPr>
          <a:xfrm>
            <a:off x="533376" y="1294476"/>
            <a:ext cx="807724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3200" b="1" i="1" dirty="0">
                <a:solidFill>
                  <a:srgbClr val="C00000"/>
                </a:solidFill>
                <a:effectLst/>
              </a:rPr>
              <a:t>“E em nenhum outro há salvação, porque também debaixo do céu nenhum outro nome há, dado entre os homens, </a:t>
            </a:r>
          </a:p>
          <a:p>
            <a:pPr indent="-635" algn="ctr"/>
            <a:r>
              <a:rPr lang="pt-BR" sz="3200" b="1" i="1" dirty="0">
                <a:solidFill>
                  <a:srgbClr val="C00000"/>
                </a:solidFill>
                <a:effectLst/>
              </a:rPr>
              <a:t>pelo qual devamos ser salvos.”</a:t>
            </a:r>
          </a:p>
          <a:p>
            <a:pPr indent="-635" algn="ctr"/>
            <a:r>
              <a:rPr lang="pt-BR" sz="3200" b="1" i="1" dirty="0">
                <a:solidFill>
                  <a:srgbClr val="C00000"/>
                </a:solidFill>
              </a:rPr>
              <a:t>Atos 4.12</a:t>
            </a:r>
            <a:endParaRPr lang="pt-BR" sz="3200" b="1" i="1" dirty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62;p14">
            <a:extLst>
              <a:ext uri="{FF2B5EF4-FFF2-40B4-BE49-F238E27FC236}">
                <a16:creationId xmlns:a16="http://schemas.microsoft.com/office/drawing/2014/main" id="{B733E142-8DF3-4615-B372-7E889F51F55E}"/>
              </a:ext>
            </a:extLst>
          </p:cNvPr>
          <p:cNvSpPr txBox="1"/>
          <p:nvPr/>
        </p:nvSpPr>
        <p:spPr>
          <a:xfrm>
            <a:off x="707100" y="1765112"/>
            <a:ext cx="7729800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Cânticos</a:t>
            </a:r>
            <a:endParaRPr sz="5400" b="1" dirty="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707100" y="803490"/>
            <a:ext cx="7729800" cy="273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Senhor é o meu pastor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E, nada mais há de faltar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Sendo Ele meu Pastor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tudo suprirá</a:t>
            </a:r>
            <a:endParaRPr sz="2800" b="1" dirty="0">
              <a:solidFill>
                <a:srgbClr val="C00000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D7413E4-6F3A-4FFE-B682-2500C2D0DAD8}"/>
              </a:ext>
            </a:extLst>
          </p:cNvPr>
          <p:cNvSpPr txBox="1"/>
          <p:nvPr/>
        </p:nvSpPr>
        <p:spPr>
          <a:xfrm>
            <a:off x="4456805" y="4340006"/>
            <a:ext cx="4822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/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</a:t>
            </a:r>
            <a:r>
              <a:rPr lang="pt-BR" sz="1800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 Senhor é o meu pastor</a:t>
            </a:r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” (</a:t>
            </a:r>
            <a:r>
              <a:rPr lang="pt-BR" sz="1800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Cristina Barros</a:t>
            </a:r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pt-BR" sz="1800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-635">
              <a:spcAft>
                <a:spcPts val="0"/>
              </a:spcAft>
            </a:pPr>
            <a:endParaRPr lang="pt-BR" sz="1800" i="1" kern="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707100" y="803490"/>
            <a:ext cx="7729800" cy="273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Ainda que eu ande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Nos vales escuros de morte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Não temerei mal algum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Pois o Senhor comigo está</a:t>
            </a:r>
            <a:endParaRPr sz="2000" b="1" dirty="0">
              <a:solidFill>
                <a:srgbClr val="C00000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D7413E4-6F3A-4FFE-B682-2500C2D0DAD8}"/>
              </a:ext>
            </a:extLst>
          </p:cNvPr>
          <p:cNvSpPr txBox="1"/>
          <p:nvPr/>
        </p:nvSpPr>
        <p:spPr>
          <a:xfrm>
            <a:off x="4456805" y="4340006"/>
            <a:ext cx="4822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/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</a:t>
            </a:r>
            <a:r>
              <a:rPr lang="pt-BR" sz="1800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 Senhor é o meu pastor</a:t>
            </a:r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” (</a:t>
            </a:r>
            <a:r>
              <a:rPr lang="pt-BR" sz="1800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Cristina Barros</a:t>
            </a:r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pt-BR" sz="1800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-635">
              <a:spcAft>
                <a:spcPts val="0"/>
              </a:spcAft>
            </a:pPr>
            <a:endParaRPr lang="pt-BR" sz="1800" i="1" kern="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970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" y="1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707100" y="157163"/>
            <a:ext cx="7729800" cy="4007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Cantarei ao Senhor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Um cântico novo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Um cântico novo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Porque Ele tem feito maravilhas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 minha vida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 sua vida</a:t>
            </a:r>
            <a:endParaRPr sz="1600" b="1" dirty="0">
              <a:solidFill>
                <a:srgbClr val="C00000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D7413E4-6F3A-4FFE-B682-2500C2D0DAD8}"/>
              </a:ext>
            </a:extLst>
          </p:cNvPr>
          <p:cNvSpPr txBox="1"/>
          <p:nvPr/>
        </p:nvSpPr>
        <p:spPr>
          <a:xfrm>
            <a:off x="4371077" y="4340006"/>
            <a:ext cx="4822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r"/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“Cantarei ao Senhor” (Fernandinho)</a:t>
            </a:r>
            <a:endParaRPr lang="pt-BR" sz="1800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-635">
              <a:spcAft>
                <a:spcPts val="0"/>
              </a:spcAft>
            </a:pPr>
            <a:endParaRPr lang="pt-BR" sz="1800" i="1" kern="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613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" y="1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707091" y="392907"/>
            <a:ext cx="7729800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 minha angústia eu clamei ao Senhor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Ele ouviu a minha voz,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meu clamor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inclinou os seus ouvidos para mim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 isso então me alegrarei</a:t>
            </a:r>
            <a:endParaRPr sz="1200" b="1" dirty="0">
              <a:solidFill>
                <a:srgbClr val="C00000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D7413E4-6F3A-4FFE-B682-2500C2D0DAD8}"/>
              </a:ext>
            </a:extLst>
          </p:cNvPr>
          <p:cNvSpPr txBox="1"/>
          <p:nvPr/>
        </p:nvSpPr>
        <p:spPr>
          <a:xfrm>
            <a:off x="4371077" y="4340006"/>
            <a:ext cx="4822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r"/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“Cantarei ao Senhor” (Fernandinho)</a:t>
            </a:r>
            <a:endParaRPr lang="pt-BR" sz="1800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-635">
              <a:spcAft>
                <a:spcPts val="0"/>
              </a:spcAft>
            </a:pPr>
            <a:endParaRPr lang="pt-BR" sz="1800" i="1" kern="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819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" y="1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707091" y="392907"/>
            <a:ext cx="7729800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alegria do senhor é a nossa força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Grande é o Senhor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Em seus feitos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 vozes de Júbilo cantarei</a:t>
            </a:r>
            <a:b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Ao som de trombetas louvarei</a:t>
            </a:r>
            <a:endParaRPr sz="1050" b="1" dirty="0">
              <a:solidFill>
                <a:srgbClr val="C00000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D7413E4-6F3A-4FFE-B682-2500C2D0DAD8}"/>
              </a:ext>
            </a:extLst>
          </p:cNvPr>
          <p:cNvSpPr txBox="1"/>
          <p:nvPr/>
        </p:nvSpPr>
        <p:spPr>
          <a:xfrm>
            <a:off x="4371077" y="4340006"/>
            <a:ext cx="4822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r"/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“Cantarei ao Senhor” (Fernandinho)</a:t>
            </a:r>
            <a:endParaRPr lang="pt-BR" sz="1800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-635">
              <a:spcAft>
                <a:spcPts val="0"/>
              </a:spcAft>
            </a:pPr>
            <a:endParaRPr lang="pt-BR" sz="1800" i="1" kern="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787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707100" y="34046"/>
            <a:ext cx="7729800" cy="414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 vou contar pra todo mundo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Jesus é bom</a:t>
            </a:r>
            <a:br>
              <a:rPr lang="pt-B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 vou falar pra todo mundo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Jesus é bom</a:t>
            </a:r>
            <a:br>
              <a:rPr lang="pt-B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Vou espalhar pra todo mundo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Jesus é bom</a:t>
            </a:r>
            <a:br>
              <a:rPr lang="pt-B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Jesus é bom demais!</a:t>
            </a:r>
            <a:endParaRPr b="1" dirty="0">
              <a:solidFill>
                <a:srgbClr val="C00000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D7413E4-6F3A-4FFE-B682-2500C2D0DAD8}"/>
              </a:ext>
            </a:extLst>
          </p:cNvPr>
          <p:cNvSpPr txBox="1"/>
          <p:nvPr/>
        </p:nvSpPr>
        <p:spPr>
          <a:xfrm>
            <a:off x="4321074" y="4340006"/>
            <a:ext cx="4822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r"/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“Jesus é </a:t>
            </a:r>
            <a:r>
              <a:rPr lang="pt-BR" sz="1800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Bom</a:t>
            </a:r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” (</a:t>
            </a:r>
            <a:r>
              <a:rPr lang="pt-BR" sz="1800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Cristina Mel)</a:t>
            </a:r>
            <a:endParaRPr lang="pt-BR" sz="1800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-635">
              <a:spcAft>
                <a:spcPts val="0"/>
              </a:spcAft>
            </a:pPr>
            <a:endParaRPr lang="pt-BR" sz="1800" i="1" kern="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548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707100" y="540648"/>
            <a:ext cx="7729800" cy="301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 vou bater as mãos</a:t>
            </a:r>
            <a:br>
              <a:rPr lang="pt-B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 vou bater os pés</a:t>
            </a:r>
            <a:br>
              <a:rPr lang="pt-B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 vou pular bem alto (assim)</a:t>
            </a:r>
            <a:br>
              <a:rPr lang="pt-B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40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 vou gritar </a:t>
            </a:r>
            <a:r>
              <a:rPr lang="pt-BR" sz="40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oié</a:t>
            </a:r>
            <a:r>
              <a:rPr lang="pt-BR" sz="40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pt-BR" sz="40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oié</a:t>
            </a:r>
            <a:r>
              <a:rPr lang="pt-BR" sz="40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b="1" dirty="0">
              <a:solidFill>
                <a:srgbClr val="C00000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D7413E4-6F3A-4FFE-B682-2500C2D0DAD8}"/>
              </a:ext>
            </a:extLst>
          </p:cNvPr>
          <p:cNvSpPr txBox="1"/>
          <p:nvPr/>
        </p:nvSpPr>
        <p:spPr>
          <a:xfrm>
            <a:off x="4321074" y="4340006"/>
            <a:ext cx="4822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r"/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“Jesus é </a:t>
            </a:r>
            <a:r>
              <a:rPr lang="pt-BR" sz="1800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Bom</a:t>
            </a:r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” (</a:t>
            </a:r>
            <a:r>
              <a:rPr lang="pt-BR" sz="1800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Cristina Mel)</a:t>
            </a:r>
            <a:endParaRPr lang="pt-BR" sz="1800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-635">
              <a:spcAft>
                <a:spcPts val="0"/>
              </a:spcAft>
            </a:pPr>
            <a:endParaRPr lang="pt-BR" sz="1800" i="1" kern="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528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" y="1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814256" y="34045"/>
            <a:ext cx="7729800" cy="414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 vou dizer na minha casa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Jesus é bom</a:t>
            </a:r>
            <a:br>
              <a:rPr lang="pt-B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 vou dizer na minha rua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Jesus é bom</a:t>
            </a:r>
            <a:br>
              <a:rPr lang="pt-B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 vou contar na padaria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Jesus é bom</a:t>
            </a:r>
            <a:br>
              <a:rPr lang="pt-B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Vou espalhar na rodovia que Jesus é bom</a:t>
            </a:r>
            <a:endParaRPr sz="1000" b="1" dirty="0">
              <a:solidFill>
                <a:srgbClr val="C00000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D7413E4-6F3A-4FFE-B682-2500C2D0DAD8}"/>
              </a:ext>
            </a:extLst>
          </p:cNvPr>
          <p:cNvSpPr txBox="1"/>
          <p:nvPr/>
        </p:nvSpPr>
        <p:spPr>
          <a:xfrm>
            <a:off x="4321074" y="4340006"/>
            <a:ext cx="4822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r"/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“Jesus é </a:t>
            </a:r>
            <a:r>
              <a:rPr lang="pt-BR" sz="1800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Bom</a:t>
            </a:r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” (</a:t>
            </a:r>
            <a:r>
              <a:rPr lang="pt-BR" sz="1800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Cristina Mel)</a:t>
            </a:r>
            <a:endParaRPr lang="pt-BR" sz="1800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-635">
              <a:spcAft>
                <a:spcPts val="0"/>
              </a:spcAft>
            </a:pPr>
            <a:endParaRPr lang="pt-BR" sz="1800" i="1" kern="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073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" y="1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814256" y="34045"/>
            <a:ext cx="7729800" cy="414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 vou dizer na minha escola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Jesus é bom</a:t>
            </a:r>
            <a:br>
              <a:rPr lang="pt-B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 vou dizer a toda hora que Jesus é bom</a:t>
            </a:r>
            <a:br>
              <a:rPr lang="pt-B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 vou contar pra toda gente</a:t>
            </a:r>
            <a:br>
              <a:rPr lang="pt-B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 Ocidente ou do Oriente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Jesus é muito bom</a:t>
            </a:r>
            <a:br>
              <a:rPr lang="pt-B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Jesus é bom demais!</a:t>
            </a:r>
            <a:endParaRPr sz="800" b="1" dirty="0">
              <a:solidFill>
                <a:srgbClr val="C00000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D7413E4-6F3A-4FFE-B682-2500C2D0DAD8}"/>
              </a:ext>
            </a:extLst>
          </p:cNvPr>
          <p:cNvSpPr txBox="1"/>
          <p:nvPr/>
        </p:nvSpPr>
        <p:spPr>
          <a:xfrm>
            <a:off x="4321074" y="4340006"/>
            <a:ext cx="4822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r"/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“Jesus é </a:t>
            </a:r>
            <a:r>
              <a:rPr lang="pt-BR" sz="1800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Bom</a:t>
            </a:r>
            <a:r>
              <a:rPr lang="pt-BR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” (</a:t>
            </a:r>
            <a:r>
              <a:rPr lang="pt-BR" sz="1800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Cristina Mel)</a:t>
            </a:r>
            <a:endParaRPr lang="pt-BR" sz="1800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-635">
              <a:spcAft>
                <a:spcPts val="0"/>
              </a:spcAft>
            </a:pPr>
            <a:endParaRPr lang="pt-BR" sz="1800" i="1" kern="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683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44C41E93-3E00-4145-A38D-C47A5F9D4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1421" y="0"/>
            <a:ext cx="366115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871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707100" y="1717500"/>
            <a:ext cx="7729800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Mensagem Musical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Pequeno Coração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FCAF40F9-8D22-4D81-84C5-C9B5CC943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1421" y="0"/>
            <a:ext cx="366115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09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707100" y="1717500"/>
            <a:ext cx="77298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História Bíblica</a:t>
            </a:r>
            <a:endParaRPr lang="pt-BR" sz="3000" dirty="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118191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707100" y="167306"/>
            <a:ext cx="77298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Leitura Bíblica – 1 João 4. 20-21</a:t>
            </a:r>
            <a:endParaRPr lang="pt-BR" sz="3000" dirty="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ED0A008-7C0E-457B-8C80-D426D96AD4D5}"/>
              </a:ext>
            </a:extLst>
          </p:cNvPr>
          <p:cNvSpPr txBox="1"/>
          <p:nvPr/>
        </p:nvSpPr>
        <p:spPr>
          <a:xfrm>
            <a:off x="134374" y="1526202"/>
            <a:ext cx="89080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TODOS: </a:t>
            </a:r>
            <a:r>
              <a:rPr lang="pt-BR" sz="3200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 alguém afirmar: "Eu amo a Deus", </a:t>
            </a:r>
          </a:p>
          <a:p>
            <a:pPr algn="ctr"/>
            <a:r>
              <a:rPr lang="pt-BR" sz="3200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mas odiar seu irmão, é mentiroso,</a:t>
            </a:r>
          </a:p>
          <a:p>
            <a:pPr algn="ctr"/>
            <a:r>
              <a:rPr lang="pt-BR" sz="3200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pois quem não ama seu irmão, a quem vê, </a:t>
            </a:r>
          </a:p>
          <a:p>
            <a:pPr algn="ctr"/>
            <a:r>
              <a:rPr lang="pt-BR" sz="3200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não pode amar a Deus, a quem não vê.</a:t>
            </a:r>
            <a:br>
              <a:rPr lang="pt-BR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Ele nos deu este mandamento:</a:t>
            </a:r>
          </a:p>
          <a:p>
            <a:pPr algn="ctr"/>
            <a:r>
              <a:rPr lang="pt-BR" sz="3200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Quem ama a Deus, ame também seu irmão.</a:t>
            </a:r>
            <a:br>
              <a:rPr lang="pt-BR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t-BR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325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707100" y="1717500"/>
            <a:ext cx="7729800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Mensagem Musical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dirty="0" err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Missionariozinho</a:t>
            </a:r>
            <a:r>
              <a:rPr lang="pt-BR" sz="3000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0998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6FC65805-1050-4691-A553-98EA80195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1421" y="0"/>
            <a:ext cx="366115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43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-196159" y="1859965"/>
            <a:ext cx="6545700" cy="2354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7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Brasil, 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7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Sua esperança</a:t>
            </a:r>
            <a:endParaRPr sz="4700" b="1" dirty="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7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é Jesus</a:t>
            </a:r>
            <a:endParaRPr sz="4700" b="1" dirty="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2225" y="0"/>
            <a:ext cx="3847952" cy="52189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86;p18">
            <a:extLst>
              <a:ext uri="{FF2B5EF4-FFF2-40B4-BE49-F238E27FC236}">
                <a16:creationId xmlns:a16="http://schemas.microsoft.com/office/drawing/2014/main" id="{7EB37F73-625D-47C1-A752-F1F8928A80DA}"/>
              </a:ext>
            </a:extLst>
          </p:cNvPr>
          <p:cNvSpPr txBox="1"/>
          <p:nvPr/>
        </p:nvSpPr>
        <p:spPr>
          <a:xfrm>
            <a:off x="-787324" y="152860"/>
            <a:ext cx="7782324" cy="1317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Dedicação dos Dízimos e Ofertas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Hino Oficial Infantil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791875" y="1322200"/>
            <a:ext cx="7729800" cy="22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Uma novidade para anunciar,</a:t>
            </a: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um presente toda gente vai ganhar.</a:t>
            </a: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Mas não é brinquedo nem dinheiro, não, é a esperança da salvação</a:t>
            </a: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828200" y="1133325"/>
            <a:ext cx="77298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Para todo tempo Ele é o amor</a:t>
            </a: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e na tempestade Ele é Salvador.</a:t>
            </a: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O Brasil precisa acreditar como criança, Jesus cristo é a</a:t>
            </a:r>
            <a:b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única esperança</a:t>
            </a: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828200" y="1496550"/>
            <a:ext cx="7729800" cy="17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Jesus Cristo é a única esperança,</a:t>
            </a: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Ele é o caminho, verdade e luz.</a:t>
            </a: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Brasil, sua esperança é Jesus!</a:t>
            </a: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707100" y="1620050"/>
            <a:ext cx="7729800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Jesus Cristo é a única esperança,</a:t>
            </a: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Ele é o caminho, verdade e luz.</a:t>
            </a: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707100" y="1717500"/>
            <a:ext cx="7729800" cy="17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Brasil, sua esperança (2x)</a:t>
            </a: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Brasil, sua esperança é Jesus.</a:t>
            </a: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96F7D40A-1CCF-40DD-8FC8-E4784FC1F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1637" y="0"/>
            <a:ext cx="36607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43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707100" y="1717500"/>
            <a:ext cx="77298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Oração</a:t>
            </a:r>
            <a:endParaRPr lang="pt-BR" sz="3000" dirty="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8008179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707100" y="1331420"/>
            <a:ext cx="7729800" cy="1974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49580" algn="ctr">
              <a:lnSpc>
                <a:spcPct val="150000"/>
              </a:lnSpc>
              <a:spcAft>
                <a:spcPts val="1000"/>
              </a:spcAft>
            </a:pPr>
            <a:r>
              <a:rPr lang="pt-BR" sz="36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Palavra do pastor ou líder de crianças</a:t>
            </a:r>
            <a:endParaRPr lang="pt-BR" sz="4800" dirty="0">
              <a:solidFill>
                <a:srgbClr val="C00000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1397390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707100" y="1717500"/>
            <a:ext cx="77298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Oração Final</a:t>
            </a:r>
            <a:endParaRPr lang="pt-BR" sz="3000" dirty="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8614412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615</Words>
  <Application>Microsoft Office PowerPoint</Application>
  <PresentationFormat>Apresentação na tela (16:9)</PresentationFormat>
  <Paragraphs>65</Paragraphs>
  <Slides>30</Slides>
  <Notes>30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4" baseType="lpstr">
      <vt:lpstr>Arial</vt:lpstr>
      <vt:lpstr>Calibri</vt:lpstr>
      <vt:lpstr>Montserrat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Silvana Santos Pereira Martines</dc:creator>
  <cp:lastModifiedBy>Silvana Santos Pereira Martines</cp:lastModifiedBy>
  <cp:revision>2</cp:revision>
  <dcterms:modified xsi:type="dcterms:W3CDTF">2021-08-11T19:10:14Z</dcterms:modified>
</cp:coreProperties>
</file>