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56" r:id="rId4"/>
    <p:sldId id="335" r:id="rId5"/>
    <p:sldId id="301" r:id="rId6"/>
    <p:sldId id="336" r:id="rId7"/>
    <p:sldId id="337" r:id="rId8"/>
    <p:sldId id="338" r:id="rId9"/>
    <p:sldId id="339" r:id="rId10"/>
    <p:sldId id="340" r:id="rId11"/>
    <p:sldId id="341" r:id="rId12"/>
    <p:sldId id="342" r:id="rId13"/>
    <p:sldId id="343" r:id="rId14"/>
    <p:sldId id="267" r:id="rId15"/>
    <p:sldId id="269" r:id="rId16"/>
    <p:sldId id="344" r:id="rId17"/>
    <p:sldId id="309" r:id="rId18"/>
    <p:sldId id="310" r:id="rId19"/>
    <p:sldId id="311" r:id="rId20"/>
    <p:sldId id="345" r:id="rId21"/>
    <p:sldId id="270" r:id="rId22"/>
    <p:sldId id="346" r:id="rId23"/>
    <p:sldId id="347" r:id="rId24"/>
    <p:sldId id="348" r:id="rId25"/>
    <p:sldId id="349" r:id="rId26"/>
    <p:sldId id="350" r:id="rId27"/>
    <p:sldId id="351" r:id="rId28"/>
    <p:sldId id="352" r:id="rId29"/>
    <p:sldId id="353" r:id="rId30"/>
    <p:sldId id="291" r:id="rId3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lvana Santos Pereira Martines" initials="SSPM" lastIdx="1" clrIdx="0">
    <p:extLst>
      <p:ext uri="{19B8F6BF-5375-455C-9EA6-DF929625EA0E}">
        <p15:presenceInfo xmlns:p15="http://schemas.microsoft.com/office/powerpoint/2012/main" userId="a33a273eb858694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328D4F-A984-47E2-B4D5-184468B994F4}" v="44" dt="2021-07-24T18:58:42.5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Santos Pereira Martines" userId="a33a273eb8586941" providerId="LiveId" clId="{FA328D4F-A984-47E2-B4D5-184468B994F4}"/>
    <pc:docChg chg="undo redo custSel addSld delSld modSld sldOrd">
      <pc:chgData name="Silvana Santos Pereira Martines" userId="a33a273eb8586941" providerId="LiveId" clId="{FA328D4F-A984-47E2-B4D5-184468B994F4}" dt="2021-07-24T18:58:48.189" v="913" actId="1076"/>
      <pc:docMkLst>
        <pc:docMk/>
      </pc:docMkLst>
      <pc:sldChg chg="addSp delSp modSp mod">
        <pc:chgData name="Silvana Santos Pereira Martines" userId="a33a273eb8586941" providerId="LiveId" clId="{FA328D4F-A984-47E2-B4D5-184468B994F4}" dt="2021-07-24T18:47:28.538" v="695" actId="20577"/>
        <pc:sldMkLst>
          <pc:docMk/>
          <pc:sldMk cId="450383944" sldId="256"/>
        </pc:sldMkLst>
        <pc:spChg chg="mod">
          <ac:chgData name="Silvana Santos Pereira Martines" userId="a33a273eb8586941" providerId="LiveId" clId="{FA328D4F-A984-47E2-B4D5-184468B994F4}" dt="2021-07-24T18:47:28.538" v="695" actId="20577"/>
          <ac:spMkLst>
            <pc:docMk/>
            <pc:sldMk cId="450383944" sldId="256"/>
            <ac:spMk id="2" creationId="{1D012D0B-6CD1-4BC5-9516-29BFF6241008}"/>
          </ac:spMkLst>
        </pc:spChg>
        <pc:picChg chg="add mod ord">
          <ac:chgData name="Silvana Santos Pereira Martines" userId="a33a273eb8586941" providerId="LiveId" clId="{FA328D4F-A984-47E2-B4D5-184468B994F4}" dt="2021-07-24T18:47:16.359" v="693" actId="167"/>
          <ac:picMkLst>
            <pc:docMk/>
            <pc:sldMk cId="450383944" sldId="256"/>
            <ac:picMk id="4" creationId="{BD44C2EA-0064-4099-9C1E-142199170457}"/>
          </ac:picMkLst>
        </pc:picChg>
        <pc:picChg chg="add mod ord">
          <ac:chgData name="Silvana Santos Pereira Martines" userId="a33a273eb8586941" providerId="LiveId" clId="{FA328D4F-A984-47E2-B4D5-184468B994F4}" dt="2021-07-24T18:47:16.359" v="693" actId="167"/>
          <ac:picMkLst>
            <pc:docMk/>
            <pc:sldMk cId="450383944" sldId="256"/>
            <ac:picMk id="5" creationId="{B3AFEA32-F337-4B86-A121-2C4195F64870}"/>
          </ac:picMkLst>
        </pc:picChg>
        <pc:picChg chg="del">
          <ac:chgData name="Silvana Santos Pereira Martines" userId="a33a273eb8586941" providerId="LiveId" clId="{FA328D4F-A984-47E2-B4D5-184468B994F4}" dt="2021-07-24T18:47:09.186" v="690" actId="478"/>
          <ac:picMkLst>
            <pc:docMk/>
            <pc:sldMk cId="450383944" sldId="256"/>
            <ac:picMk id="7" creationId="{B8F22FF8-62B4-420B-B0C7-9F82E4B2733A}"/>
          </ac:picMkLst>
        </pc:picChg>
      </pc:sldChg>
      <pc:sldChg chg="del">
        <pc:chgData name="Silvana Santos Pereira Martines" userId="a33a273eb8586941" providerId="LiveId" clId="{FA328D4F-A984-47E2-B4D5-184468B994F4}" dt="2021-07-23T18:38:29.432" v="573" actId="47"/>
        <pc:sldMkLst>
          <pc:docMk/>
          <pc:sldMk cId="2145289845" sldId="257"/>
        </pc:sldMkLst>
      </pc:sldChg>
      <pc:sldChg chg="addSp delSp modSp mod ord">
        <pc:chgData name="Silvana Santos Pereira Martines" userId="a33a273eb8586941" providerId="LiveId" clId="{FA328D4F-A984-47E2-B4D5-184468B994F4}" dt="2021-07-24T18:47:04.448" v="689" actId="571"/>
        <pc:sldMkLst>
          <pc:docMk/>
          <pc:sldMk cId="353128193" sldId="259"/>
        </pc:sldMkLst>
        <pc:spChg chg="mod">
          <ac:chgData name="Silvana Santos Pereira Martines" userId="a33a273eb8586941" providerId="LiveId" clId="{FA328D4F-A984-47E2-B4D5-184468B994F4}" dt="2021-07-24T18:46:23.285" v="679" actId="1076"/>
          <ac:spMkLst>
            <pc:docMk/>
            <pc:sldMk cId="353128193" sldId="259"/>
            <ac:spMk id="10" creationId="{181DE559-B74C-4FD6-A267-B6DAE027B631}"/>
          </ac:spMkLst>
        </pc:spChg>
        <pc:picChg chg="add mod ord">
          <ac:chgData name="Silvana Santos Pereira Martines" userId="a33a273eb8586941" providerId="LiveId" clId="{FA328D4F-A984-47E2-B4D5-184468B994F4}" dt="2021-07-24T18:46:26.935" v="681" actId="1076"/>
          <ac:picMkLst>
            <pc:docMk/>
            <pc:sldMk cId="353128193" sldId="259"/>
            <ac:picMk id="4" creationId="{BFB78658-C5F3-45E4-B7BC-F1EBFFC5B97B}"/>
          </ac:picMkLst>
        </pc:picChg>
        <pc:picChg chg="add mod ord">
          <ac:chgData name="Silvana Santos Pereira Martines" userId="a33a273eb8586941" providerId="LiveId" clId="{FA328D4F-A984-47E2-B4D5-184468B994F4}" dt="2021-07-24T18:46:08.557" v="676" actId="167"/>
          <ac:picMkLst>
            <pc:docMk/>
            <pc:sldMk cId="353128193" sldId="259"/>
            <ac:picMk id="5" creationId="{01C10CAD-E85A-439D-B11E-D6000F79F8DC}"/>
          </ac:picMkLst>
        </pc:picChg>
        <pc:picChg chg="add mod">
          <ac:chgData name="Silvana Santos Pereira Martines" userId="a33a273eb8586941" providerId="LiveId" clId="{FA328D4F-A984-47E2-B4D5-184468B994F4}" dt="2021-07-24T18:47:04.448" v="689" actId="571"/>
          <ac:picMkLst>
            <pc:docMk/>
            <pc:sldMk cId="353128193" sldId="259"/>
            <ac:picMk id="6" creationId="{FEA7708C-7994-42B1-8E90-FC2A8C00C5BE}"/>
          </ac:picMkLst>
        </pc:picChg>
        <pc:picChg chg="del">
          <ac:chgData name="Silvana Santos Pereira Martines" userId="a33a273eb8586941" providerId="LiveId" clId="{FA328D4F-A984-47E2-B4D5-184468B994F4}" dt="2021-07-24T18:46:02.999" v="674" actId="478"/>
          <ac:picMkLst>
            <pc:docMk/>
            <pc:sldMk cId="353128193" sldId="259"/>
            <ac:picMk id="8" creationId="{4582D4ED-F36E-42B1-AC9A-5E417ACCC856}"/>
          </ac:picMkLst>
        </pc:picChg>
      </pc:sldChg>
      <pc:sldChg chg="del">
        <pc:chgData name="Silvana Santos Pereira Martines" userId="a33a273eb8586941" providerId="LiveId" clId="{FA328D4F-A984-47E2-B4D5-184468B994F4}" dt="2021-07-23T18:38:28.013" v="572" actId="47"/>
        <pc:sldMkLst>
          <pc:docMk/>
          <pc:sldMk cId="3290919672" sldId="260"/>
        </pc:sldMkLst>
      </pc:sldChg>
      <pc:sldChg chg="addSp delSp modSp mod ord">
        <pc:chgData name="Silvana Santos Pereira Martines" userId="a33a273eb8586941" providerId="LiveId" clId="{FA328D4F-A984-47E2-B4D5-184468B994F4}" dt="2021-07-24T18:46:51.695" v="687" actId="1076"/>
        <pc:sldMkLst>
          <pc:docMk/>
          <pc:sldMk cId="1886676820" sldId="262"/>
        </pc:sldMkLst>
        <pc:spChg chg="mod">
          <ac:chgData name="Silvana Santos Pereira Martines" userId="a33a273eb8586941" providerId="LiveId" clId="{FA328D4F-A984-47E2-B4D5-184468B994F4}" dt="2021-07-24T18:46:51.695" v="687" actId="1076"/>
          <ac:spMkLst>
            <pc:docMk/>
            <pc:sldMk cId="1886676820" sldId="262"/>
            <ac:spMk id="5" creationId="{1CCB8742-1280-4439-A6E1-D05E9409BE7A}"/>
          </ac:spMkLst>
        </pc:spChg>
        <pc:spChg chg="mod">
          <ac:chgData name="Silvana Santos Pereira Martines" userId="a33a273eb8586941" providerId="LiveId" clId="{FA328D4F-A984-47E2-B4D5-184468B994F4}" dt="2021-07-24T18:46:51.695" v="687" actId="1076"/>
          <ac:spMkLst>
            <pc:docMk/>
            <pc:sldMk cId="1886676820" sldId="262"/>
            <ac:spMk id="9" creationId="{EFE846EB-DC41-4A58-80AC-435607DE2CF3}"/>
          </ac:spMkLst>
        </pc:spChg>
        <pc:picChg chg="del mod">
          <ac:chgData name="Silvana Santos Pereira Martines" userId="a33a273eb8586941" providerId="LiveId" clId="{FA328D4F-A984-47E2-B4D5-184468B994F4}" dt="2021-07-24T18:46:34.001" v="683" actId="478"/>
          <ac:picMkLst>
            <pc:docMk/>
            <pc:sldMk cId="1886676820" sldId="262"/>
            <ac:picMk id="6" creationId="{B6EBC84D-FD1E-45B9-AE29-A630D2FB5F6A}"/>
          </ac:picMkLst>
        </pc:picChg>
        <pc:picChg chg="del">
          <ac:chgData name="Silvana Santos Pereira Martines" userId="a33a273eb8586941" providerId="LiveId" clId="{FA328D4F-A984-47E2-B4D5-184468B994F4}" dt="2021-07-23T18:12:57.294" v="119" actId="478"/>
          <ac:picMkLst>
            <pc:docMk/>
            <pc:sldMk cId="1886676820" sldId="262"/>
            <ac:picMk id="7" creationId="{008EB4D6-5581-4B2A-BA99-E94A7A71EBB4}"/>
          </ac:picMkLst>
        </pc:picChg>
        <pc:picChg chg="add mod ord">
          <ac:chgData name="Silvana Santos Pereira Martines" userId="a33a273eb8586941" providerId="LiveId" clId="{FA328D4F-A984-47E2-B4D5-184468B994F4}" dt="2021-07-24T18:46:51.695" v="687" actId="1076"/>
          <ac:picMkLst>
            <pc:docMk/>
            <pc:sldMk cId="1886676820" sldId="262"/>
            <ac:picMk id="7" creationId="{458FF7FB-116A-42DD-AD09-495D8FE42EFF}"/>
          </ac:picMkLst>
        </pc:picChg>
      </pc:sldChg>
      <pc:sldChg chg="del">
        <pc:chgData name="Silvana Santos Pereira Martines" userId="a33a273eb8586941" providerId="LiveId" clId="{FA328D4F-A984-47E2-B4D5-184468B994F4}" dt="2021-07-23T18:38:59.296" v="575" actId="47"/>
        <pc:sldMkLst>
          <pc:docMk/>
          <pc:sldMk cId="3452183950" sldId="263"/>
        </pc:sldMkLst>
      </pc:sldChg>
      <pc:sldChg chg="del">
        <pc:chgData name="Silvana Santos Pereira Martines" userId="a33a273eb8586941" providerId="LiveId" clId="{FA328D4F-A984-47E2-B4D5-184468B994F4}" dt="2021-07-23T18:38:59.296" v="575" actId="47"/>
        <pc:sldMkLst>
          <pc:docMk/>
          <pc:sldMk cId="2850383496" sldId="264"/>
        </pc:sldMkLst>
      </pc:sldChg>
      <pc:sldChg chg="addSp delSp modSp mod ord">
        <pc:chgData name="Silvana Santos Pereira Martines" userId="a33a273eb8586941" providerId="LiveId" clId="{FA328D4F-A984-47E2-B4D5-184468B994F4}" dt="2021-07-24T18:54:24.752" v="857" actId="113"/>
        <pc:sldMkLst>
          <pc:docMk/>
          <pc:sldMk cId="1706379227" sldId="267"/>
        </pc:sldMkLst>
        <pc:spChg chg="mod">
          <ac:chgData name="Silvana Santos Pereira Martines" userId="a33a273eb8586941" providerId="LiveId" clId="{FA328D4F-A984-47E2-B4D5-184468B994F4}" dt="2021-07-24T18:53:01.725" v="843" actId="1076"/>
          <ac:spMkLst>
            <pc:docMk/>
            <pc:sldMk cId="1706379227" sldId="267"/>
            <ac:spMk id="5" creationId="{B5E9B4CC-D5E8-49B5-8A05-F57653C1BF52}"/>
          </ac:spMkLst>
        </pc:spChg>
        <pc:spChg chg="mod">
          <ac:chgData name="Silvana Santos Pereira Martines" userId="a33a273eb8586941" providerId="LiveId" clId="{FA328D4F-A984-47E2-B4D5-184468B994F4}" dt="2021-07-24T18:54:24.752" v="857" actId="113"/>
          <ac:spMkLst>
            <pc:docMk/>
            <pc:sldMk cId="1706379227" sldId="267"/>
            <ac:spMk id="7" creationId="{5E7973AB-CE2F-44BB-8CBB-EE7B4143E197}"/>
          </ac:spMkLst>
        </pc:spChg>
        <pc:picChg chg="del">
          <ac:chgData name="Silvana Santos Pereira Martines" userId="a33a273eb8586941" providerId="LiveId" clId="{FA328D4F-A984-47E2-B4D5-184468B994F4}" dt="2021-07-24T18:52:49.466" v="838" actId="478"/>
          <ac:picMkLst>
            <pc:docMk/>
            <pc:sldMk cId="1706379227" sldId="267"/>
            <ac:picMk id="6" creationId="{D2BDF6DF-1722-4BC1-A01C-BF0D09648B8F}"/>
          </ac:picMkLst>
        </pc:picChg>
        <pc:picChg chg="add mod ord">
          <ac:chgData name="Silvana Santos Pereira Martines" userId="a33a273eb8586941" providerId="LiveId" clId="{FA328D4F-A984-47E2-B4D5-184468B994F4}" dt="2021-07-24T18:52:56.116" v="841" actId="167"/>
          <ac:picMkLst>
            <pc:docMk/>
            <pc:sldMk cId="1706379227" sldId="267"/>
            <ac:picMk id="8" creationId="{39FFB16E-DD19-4C77-8B21-29CF6B39800C}"/>
          </ac:picMkLst>
        </pc:picChg>
        <pc:picChg chg="del">
          <ac:chgData name="Silvana Santos Pereira Martines" userId="a33a273eb8586941" providerId="LiveId" clId="{FA328D4F-A984-47E2-B4D5-184468B994F4}" dt="2021-07-24T18:52:48.546" v="837" actId="478"/>
          <ac:picMkLst>
            <pc:docMk/>
            <pc:sldMk cId="1706379227" sldId="267"/>
            <ac:picMk id="10" creationId="{D7FCF78C-74C3-40BB-9394-80FA72142109}"/>
          </ac:picMkLst>
        </pc:picChg>
        <pc:picChg chg="del">
          <ac:chgData name="Silvana Santos Pereira Martines" userId="a33a273eb8586941" providerId="LiveId" clId="{FA328D4F-A984-47E2-B4D5-184468B994F4}" dt="2021-07-24T18:52:47.235" v="836" actId="478"/>
          <ac:picMkLst>
            <pc:docMk/>
            <pc:sldMk cId="1706379227" sldId="267"/>
            <ac:picMk id="11" creationId="{B32022A9-A258-4240-BF4E-A9C2DEE3FA6C}"/>
          </ac:picMkLst>
        </pc:picChg>
      </pc:sldChg>
      <pc:sldChg chg="del">
        <pc:chgData name="Silvana Santos Pereira Martines" userId="a33a273eb8586941" providerId="LiveId" clId="{FA328D4F-A984-47E2-B4D5-184468B994F4}" dt="2021-07-23T18:37:35.699" v="529" actId="2696"/>
        <pc:sldMkLst>
          <pc:docMk/>
          <pc:sldMk cId="2677222903" sldId="269"/>
        </pc:sldMkLst>
      </pc:sldChg>
      <pc:sldChg chg="addSp delSp modSp add mod">
        <pc:chgData name="Silvana Santos Pereira Martines" userId="a33a273eb8586941" providerId="LiveId" clId="{FA328D4F-A984-47E2-B4D5-184468B994F4}" dt="2021-07-24T18:56:59.365" v="890" actId="1076"/>
        <pc:sldMkLst>
          <pc:docMk/>
          <pc:sldMk cId="3716521021" sldId="269"/>
        </pc:sldMkLst>
        <pc:spChg chg="mod">
          <ac:chgData name="Silvana Santos Pereira Martines" userId="a33a273eb8586941" providerId="LiveId" clId="{FA328D4F-A984-47E2-B4D5-184468B994F4}" dt="2021-07-24T18:56:57.485" v="889" actId="1076"/>
          <ac:spMkLst>
            <pc:docMk/>
            <pc:sldMk cId="3716521021" sldId="269"/>
            <ac:spMk id="7" creationId="{5E7973AB-CE2F-44BB-8CBB-EE7B4143E197}"/>
          </ac:spMkLst>
        </pc:spChg>
        <pc:picChg chg="add mod ord">
          <ac:chgData name="Silvana Santos Pereira Martines" userId="a33a273eb8586941" providerId="LiveId" clId="{FA328D4F-A984-47E2-B4D5-184468B994F4}" dt="2021-07-24T18:56:54.621" v="888" actId="1076"/>
          <ac:picMkLst>
            <pc:docMk/>
            <pc:sldMk cId="3716521021" sldId="269"/>
            <ac:picMk id="4" creationId="{35023A17-6057-4B9F-BFFF-E8B1BE84CD7B}"/>
          </ac:picMkLst>
        </pc:picChg>
        <pc:picChg chg="add mod">
          <ac:chgData name="Silvana Santos Pereira Martines" userId="a33a273eb8586941" providerId="LiveId" clId="{FA328D4F-A984-47E2-B4D5-184468B994F4}" dt="2021-07-24T18:56:59.365" v="890" actId="1076"/>
          <ac:picMkLst>
            <pc:docMk/>
            <pc:sldMk cId="3716521021" sldId="269"/>
            <ac:picMk id="5" creationId="{A67D5D6A-46F0-4216-9ACD-54DCAE0AB5FE}"/>
          </ac:picMkLst>
        </pc:picChg>
        <pc:picChg chg="del">
          <ac:chgData name="Silvana Santos Pereira Martines" userId="a33a273eb8586941" providerId="LiveId" clId="{FA328D4F-A984-47E2-B4D5-184468B994F4}" dt="2021-07-24T18:53:06.708" v="845" actId="478"/>
          <ac:picMkLst>
            <pc:docMk/>
            <pc:sldMk cId="3716521021" sldId="269"/>
            <ac:picMk id="8" creationId="{A2B331F8-009C-4B3C-A935-770D002B8AE4}"/>
          </ac:picMkLst>
        </pc:picChg>
      </pc:sldChg>
      <pc:sldChg chg="addSp delSp modSp mod">
        <pc:chgData name="Silvana Santos Pereira Martines" userId="a33a273eb8586941" providerId="LiveId" clId="{FA328D4F-A984-47E2-B4D5-184468B994F4}" dt="2021-07-24T18:58:29.652" v="908" actId="1076"/>
        <pc:sldMkLst>
          <pc:docMk/>
          <pc:sldMk cId="2778933247" sldId="270"/>
        </pc:sldMkLst>
        <pc:spChg chg="mod">
          <ac:chgData name="Silvana Santos Pereira Martines" userId="a33a273eb8586941" providerId="LiveId" clId="{FA328D4F-A984-47E2-B4D5-184468B994F4}" dt="2021-07-24T18:57:32.959" v="898" actId="113"/>
          <ac:spMkLst>
            <pc:docMk/>
            <pc:sldMk cId="2778933247" sldId="270"/>
            <ac:spMk id="7" creationId="{5E7973AB-CE2F-44BB-8CBB-EE7B4143E197}"/>
          </ac:spMkLst>
        </pc:spChg>
        <pc:picChg chg="add mod">
          <ac:chgData name="Silvana Santos Pereira Martines" userId="a33a273eb8586941" providerId="LiveId" clId="{FA328D4F-A984-47E2-B4D5-184468B994F4}" dt="2021-07-24T18:58:29.652" v="908" actId="1076"/>
          <ac:picMkLst>
            <pc:docMk/>
            <pc:sldMk cId="2778933247" sldId="270"/>
            <ac:picMk id="4" creationId="{9C2BB92C-63DE-40F9-A1E2-73873A40D933}"/>
          </ac:picMkLst>
        </pc:picChg>
        <pc:picChg chg="add mod ord">
          <ac:chgData name="Silvana Santos Pereira Martines" userId="a33a273eb8586941" providerId="LiveId" clId="{FA328D4F-A984-47E2-B4D5-184468B994F4}" dt="2021-07-24T18:57:25.552" v="895" actId="167"/>
          <ac:picMkLst>
            <pc:docMk/>
            <pc:sldMk cId="2778933247" sldId="270"/>
            <ac:picMk id="5" creationId="{05A30A6D-29DD-448C-8889-083F8B260935}"/>
          </ac:picMkLst>
        </pc:picChg>
        <pc:picChg chg="del">
          <ac:chgData name="Silvana Santos Pereira Martines" userId="a33a273eb8586941" providerId="LiveId" clId="{FA328D4F-A984-47E2-B4D5-184468B994F4}" dt="2021-07-24T18:57:11.366" v="891" actId="478"/>
          <ac:picMkLst>
            <pc:docMk/>
            <pc:sldMk cId="2778933247" sldId="270"/>
            <ac:picMk id="8" creationId="{A2B331F8-009C-4B3C-A935-770D002B8AE4}"/>
          </ac:picMkLst>
        </pc:picChg>
      </pc:sldChg>
      <pc:sldChg chg="del">
        <pc:chgData name="Silvana Santos Pereira Martines" userId="a33a273eb8586941" providerId="LiveId" clId="{FA328D4F-A984-47E2-B4D5-184468B994F4}" dt="2021-07-23T18:41:20.714" v="667" actId="47"/>
        <pc:sldMkLst>
          <pc:docMk/>
          <pc:sldMk cId="161582962" sldId="287"/>
        </pc:sldMkLst>
      </pc:sldChg>
      <pc:sldChg chg="del">
        <pc:chgData name="Silvana Santos Pereira Martines" userId="a33a273eb8586941" providerId="LiveId" clId="{FA328D4F-A984-47E2-B4D5-184468B994F4}" dt="2021-07-24T18:58:15.632" v="900" actId="47"/>
        <pc:sldMkLst>
          <pc:docMk/>
          <pc:sldMk cId="1681093660" sldId="288"/>
        </pc:sldMkLst>
      </pc:sldChg>
      <pc:sldChg chg="del">
        <pc:chgData name="Silvana Santos Pereira Martines" userId="a33a273eb8586941" providerId="LiveId" clId="{FA328D4F-A984-47E2-B4D5-184468B994F4}" dt="2021-07-24T18:58:16.888" v="901" actId="47"/>
        <pc:sldMkLst>
          <pc:docMk/>
          <pc:sldMk cId="3363810764" sldId="289"/>
        </pc:sldMkLst>
      </pc:sldChg>
      <pc:sldChg chg="addSp delSp modSp mod">
        <pc:chgData name="Silvana Santos Pereira Martines" userId="a33a273eb8586941" providerId="LiveId" clId="{FA328D4F-A984-47E2-B4D5-184468B994F4}" dt="2021-07-24T18:58:48.189" v="913" actId="1076"/>
        <pc:sldMkLst>
          <pc:docMk/>
          <pc:sldMk cId="598727893" sldId="291"/>
        </pc:sldMkLst>
        <pc:spChg chg="mod">
          <ac:chgData name="Silvana Santos Pereira Martines" userId="a33a273eb8586941" providerId="LiveId" clId="{FA328D4F-A984-47E2-B4D5-184468B994F4}" dt="2021-07-24T18:58:48.189" v="913" actId="1076"/>
          <ac:spMkLst>
            <pc:docMk/>
            <pc:sldMk cId="598727893" sldId="291"/>
            <ac:spMk id="10" creationId="{181DE559-B74C-4FD6-A267-B6DAE027B631}"/>
          </ac:spMkLst>
        </pc:spChg>
        <pc:picChg chg="add mod ord">
          <ac:chgData name="Silvana Santos Pereira Martines" userId="a33a273eb8586941" providerId="LiveId" clId="{FA328D4F-A984-47E2-B4D5-184468B994F4}" dt="2021-07-24T18:58:45.484" v="912" actId="167"/>
          <ac:picMkLst>
            <pc:docMk/>
            <pc:sldMk cId="598727893" sldId="291"/>
            <ac:picMk id="4" creationId="{792E8220-A9D1-44BA-BE74-348770B634C0}"/>
          </ac:picMkLst>
        </pc:picChg>
        <pc:picChg chg="add mod ord">
          <ac:chgData name="Silvana Santos Pereira Martines" userId="a33a273eb8586941" providerId="LiveId" clId="{FA328D4F-A984-47E2-B4D5-184468B994F4}" dt="2021-07-24T18:58:45.484" v="912" actId="167"/>
          <ac:picMkLst>
            <pc:docMk/>
            <pc:sldMk cId="598727893" sldId="291"/>
            <ac:picMk id="5" creationId="{DA7F35C3-DC0A-4CC3-A28F-2ACD34D9FFEB}"/>
          </ac:picMkLst>
        </pc:picChg>
        <pc:picChg chg="del">
          <ac:chgData name="Silvana Santos Pereira Martines" userId="a33a273eb8586941" providerId="LiveId" clId="{FA328D4F-A984-47E2-B4D5-184468B994F4}" dt="2021-07-24T18:58:37.441" v="909" actId="478"/>
          <ac:picMkLst>
            <pc:docMk/>
            <pc:sldMk cId="598727893" sldId="291"/>
            <ac:picMk id="8" creationId="{4582D4ED-F36E-42B1-AC9A-5E417ACCC856}"/>
          </ac:picMkLst>
        </pc:picChg>
      </pc:sldChg>
      <pc:sldChg chg="del">
        <pc:chgData name="Silvana Santos Pereira Martines" userId="a33a273eb8586941" providerId="LiveId" clId="{FA328D4F-A984-47E2-B4D5-184468B994F4}" dt="2021-07-23T18:38:31.271" v="574" actId="47"/>
        <pc:sldMkLst>
          <pc:docMk/>
          <pc:sldMk cId="3168938043" sldId="292"/>
        </pc:sldMkLst>
      </pc:sldChg>
      <pc:sldChg chg="del">
        <pc:chgData name="Silvana Santos Pereira Martines" userId="a33a273eb8586941" providerId="LiveId" clId="{FA328D4F-A984-47E2-B4D5-184468B994F4}" dt="2021-07-23T18:38:59.296" v="575" actId="47"/>
        <pc:sldMkLst>
          <pc:docMk/>
          <pc:sldMk cId="2915048343" sldId="293"/>
        </pc:sldMkLst>
      </pc:sldChg>
      <pc:sldChg chg="del">
        <pc:chgData name="Silvana Santos Pereira Martines" userId="a33a273eb8586941" providerId="LiveId" clId="{FA328D4F-A984-47E2-B4D5-184468B994F4}" dt="2021-07-23T18:38:59.296" v="575" actId="47"/>
        <pc:sldMkLst>
          <pc:docMk/>
          <pc:sldMk cId="220845225" sldId="294"/>
        </pc:sldMkLst>
      </pc:sldChg>
      <pc:sldChg chg="del">
        <pc:chgData name="Silvana Santos Pereira Martines" userId="a33a273eb8586941" providerId="LiveId" clId="{FA328D4F-A984-47E2-B4D5-184468B994F4}" dt="2021-07-23T18:38:59.296" v="575" actId="47"/>
        <pc:sldMkLst>
          <pc:docMk/>
          <pc:sldMk cId="1223837951" sldId="295"/>
        </pc:sldMkLst>
      </pc:sldChg>
      <pc:sldChg chg="del">
        <pc:chgData name="Silvana Santos Pereira Martines" userId="a33a273eb8586941" providerId="LiveId" clId="{FA328D4F-A984-47E2-B4D5-184468B994F4}" dt="2021-07-23T18:38:59.296" v="575" actId="47"/>
        <pc:sldMkLst>
          <pc:docMk/>
          <pc:sldMk cId="2774799115" sldId="296"/>
        </pc:sldMkLst>
      </pc:sldChg>
      <pc:sldChg chg="del">
        <pc:chgData name="Silvana Santos Pereira Martines" userId="a33a273eb8586941" providerId="LiveId" clId="{FA328D4F-A984-47E2-B4D5-184468B994F4}" dt="2021-07-23T18:38:59.296" v="575" actId="47"/>
        <pc:sldMkLst>
          <pc:docMk/>
          <pc:sldMk cId="1847004558" sldId="297"/>
        </pc:sldMkLst>
      </pc:sldChg>
      <pc:sldChg chg="del">
        <pc:chgData name="Silvana Santos Pereira Martines" userId="a33a273eb8586941" providerId="LiveId" clId="{FA328D4F-A984-47E2-B4D5-184468B994F4}" dt="2021-07-23T18:38:59.296" v="575" actId="47"/>
        <pc:sldMkLst>
          <pc:docMk/>
          <pc:sldMk cId="2818773823" sldId="298"/>
        </pc:sldMkLst>
      </pc:sldChg>
      <pc:sldChg chg="del">
        <pc:chgData name="Silvana Santos Pereira Martines" userId="a33a273eb8586941" providerId="LiveId" clId="{FA328D4F-A984-47E2-B4D5-184468B994F4}" dt="2021-07-23T18:38:59.296" v="575" actId="47"/>
        <pc:sldMkLst>
          <pc:docMk/>
          <pc:sldMk cId="1047035318" sldId="299"/>
        </pc:sldMkLst>
      </pc:sldChg>
      <pc:sldChg chg="del">
        <pc:chgData name="Silvana Santos Pereira Martines" userId="a33a273eb8586941" providerId="LiveId" clId="{FA328D4F-A984-47E2-B4D5-184468B994F4}" dt="2021-07-23T18:38:59.296" v="575" actId="47"/>
        <pc:sldMkLst>
          <pc:docMk/>
          <pc:sldMk cId="4236986568" sldId="300"/>
        </pc:sldMkLst>
      </pc:sldChg>
      <pc:sldChg chg="addSp delSp modSp mod ord">
        <pc:chgData name="Silvana Santos Pereira Martines" userId="a33a273eb8586941" providerId="LiveId" clId="{FA328D4F-A984-47E2-B4D5-184468B994F4}" dt="2021-07-24T18:48:21.157" v="731" actId="1076"/>
        <pc:sldMkLst>
          <pc:docMk/>
          <pc:sldMk cId="4017214713" sldId="301"/>
        </pc:sldMkLst>
        <pc:spChg chg="mod">
          <ac:chgData name="Silvana Santos Pereira Martines" userId="a33a273eb8586941" providerId="LiveId" clId="{FA328D4F-A984-47E2-B4D5-184468B994F4}" dt="2021-07-24T18:48:11.550" v="728" actId="207"/>
          <ac:spMkLst>
            <pc:docMk/>
            <pc:sldMk cId="4017214713" sldId="301"/>
            <ac:spMk id="4" creationId="{A66CC948-EBF0-4126-B975-2AC59274A88C}"/>
          </ac:spMkLst>
        </pc:spChg>
        <pc:spChg chg="mod">
          <ac:chgData name="Silvana Santos Pereira Martines" userId="a33a273eb8586941" providerId="LiveId" clId="{FA328D4F-A984-47E2-B4D5-184468B994F4}" dt="2021-07-24T18:48:21.157" v="731" actId="1076"/>
          <ac:spMkLst>
            <pc:docMk/>
            <pc:sldMk cId="4017214713" sldId="301"/>
            <ac:spMk id="7" creationId="{117EC869-C808-4D1F-9AEB-A33DE67F3E03}"/>
          </ac:spMkLst>
        </pc:spChg>
        <pc:picChg chg="add mod ord">
          <ac:chgData name="Silvana Santos Pereira Martines" userId="a33a273eb8586941" providerId="LiveId" clId="{FA328D4F-A984-47E2-B4D5-184468B994F4}" dt="2021-07-24T18:48:15.525" v="730" actId="167"/>
          <ac:picMkLst>
            <pc:docMk/>
            <pc:sldMk cId="4017214713" sldId="301"/>
            <ac:picMk id="5" creationId="{829C72D8-29FD-45A3-9CDF-7F40D48E305D}"/>
          </ac:picMkLst>
        </pc:picChg>
        <pc:picChg chg="del">
          <ac:chgData name="Silvana Santos Pereira Martines" userId="a33a273eb8586941" providerId="LiveId" clId="{FA328D4F-A984-47E2-B4D5-184468B994F4}" dt="2021-07-24T18:48:07.031" v="727" actId="478"/>
          <ac:picMkLst>
            <pc:docMk/>
            <pc:sldMk cId="4017214713" sldId="301"/>
            <ac:picMk id="6" creationId="{F17F5BFD-2C6C-4761-9414-C5CCC662FE36}"/>
          </ac:picMkLst>
        </pc:picChg>
      </pc:sldChg>
      <pc:sldChg chg="del">
        <pc:chgData name="Silvana Santos Pereira Martines" userId="a33a273eb8586941" providerId="LiveId" clId="{FA328D4F-A984-47E2-B4D5-184468B994F4}" dt="2021-07-23T18:38:59.296" v="575" actId="47"/>
        <pc:sldMkLst>
          <pc:docMk/>
          <pc:sldMk cId="1374621259" sldId="302"/>
        </pc:sldMkLst>
      </pc:sldChg>
      <pc:sldChg chg="del">
        <pc:chgData name="Silvana Santos Pereira Martines" userId="a33a273eb8586941" providerId="LiveId" clId="{FA328D4F-A984-47E2-B4D5-184468B994F4}" dt="2021-07-23T18:38:59.296" v="575" actId="47"/>
        <pc:sldMkLst>
          <pc:docMk/>
          <pc:sldMk cId="4059607245" sldId="303"/>
        </pc:sldMkLst>
      </pc:sldChg>
      <pc:sldChg chg="del">
        <pc:chgData name="Silvana Santos Pereira Martines" userId="a33a273eb8586941" providerId="LiveId" clId="{FA328D4F-A984-47E2-B4D5-184468B994F4}" dt="2021-07-23T18:38:59.296" v="575" actId="47"/>
        <pc:sldMkLst>
          <pc:docMk/>
          <pc:sldMk cId="3755650223" sldId="304"/>
        </pc:sldMkLst>
      </pc:sldChg>
      <pc:sldChg chg="del">
        <pc:chgData name="Silvana Santos Pereira Martines" userId="a33a273eb8586941" providerId="LiveId" clId="{FA328D4F-A984-47E2-B4D5-184468B994F4}" dt="2021-07-23T18:38:59.296" v="575" actId="47"/>
        <pc:sldMkLst>
          <pc:docMk/>
          <pc:sldMk cId="3384501564" sldId="305"/>
        </pc:sldMkLst>
      </pc:sldChg>
      <pc:sldChg chg="del">
        <pc:chgData name="Silvana Santos Pereira Martines" userId="a33a273eb8586941" providerId="LiveId" clId="{FA328D4F-A984-47E2-B4D5-184468B994F4}" dt="2021-07-23T18:38:59.296" v="575" actId="47"/>
        <pc:sldMkLst>
          <pc:docMk/>
          <pc:sldMk cId="2156075763" sldId="306"/>
        </pc:sldMkLst>
      </pc:sldChg>
      <pc:sldChg chg="del">
        <pc:chgData name="Silvana Santos Pereira Martines" userId="a33a273eb8586941" providerId="LiveId" clId="{FA328D4F-A984-47E2-B4D5-184468B994F4}" dt="2021-07-23T18:40:43.899" v="654" actId="47"/>
        <pc:sldMkLst>
          <pc:docMk/>
          <pc:sldMk cId="1573064038" sldId="307"/>
        </pc:sldMkLst>
      </pc:sldChg>
      <pc:sldChg chg="del">
        <pc:chgData name="Silvana Santos Pereira Martines" userId="a33a273eb8586941" providerId="LiveId" clId="{FA328D4F-A984-47E2-B4D5-184468B994F4}" dt="2021-07-23T18:40:46.121" v="655" actId="47"/>
        <pc:sldMkLst>
          <pc:docMk/>
          <pc:sldMk cId="699636382" sldId="308"/>
        </pc:sldMkLst>
      </pc:sldChg>
      <pc:sldChg chg="add del">
        <pc:chgData name="Silvana Santos Pereira Martines" userId="a33a273eb8586941" providerId="LiveId" clId="{FA328D4F-A984-47E2-B4D5-184468B994F4}" dt="2021-07-24T18:55:47.985" v="871"/>
        <pc:sldMkLst>
          <pc:docMk/>
          <pc:sldMk cId="1033521705" sldId="309"/>
        </pc:sldMkLst>
      </pc:sldChg>
      <pc:sldChg chg="addSp delSp modSp add del mod">
        <pc:chgData name="Silvana Santos Pereira Martines" userId="a33a273eb8586941" providerId="LiveId" clId="{FA328D4F-A984-47E2-B4D5-184468B994F4}" dt="2021-07-24T18:55:41.835" v="868" actId="47"/>
        <pc:sldMkLst>
          <pc:docMk/>
          <pc:sldMk cId="1805869765" sldId="309"/>
        </pc:sldMkLst>
        <pc:spChg chg="mod">
          <ac:chgData name="Silvana Santos Pereira Martines" userId="a33a273eb8586941" providerId="LiveId" clId="{FA328D4F-A984-47E2-B4D5-184468B994F4}" dt="2021-07-24T18:55:01.606" v="864" actId="207"/>
          <ac:spMkLst>
            <pc:docMk/>
            <pc:sldMk cId="1805869765" sldId="309"/>
            <ac:spMk id="5" creationId="{1C6DD546-89AD-4098-B29F-E7E2C807B481}"/>
          </ac:spMkLst>
        </pc:spChg>
        <pc:spChg chg="mod">
          <ac:chgData name="Silvana Santos Pereira Martines" userId="a33a273eb8586941" providerId="LiveId" clId="{FA328D4F-A984-47E2-B4D5-184468B994F4}" dt="2021-07-24T18:55:01.606" v="864" actId="207"/>
          <ac:spMkLst>
            <pc:docMk/>
            <pc:sldMk cId="1805869765" sldId="309"/>
            <ac:spMk id="9" creationId="{2EF2EF4D-5BA3-4447-8C32-D82D86C82F15}"/>
          </ac:spMkLst>
        </pc:spChg>
        <pc:spChg chg="mod">
          <ac:chgData name="Silvana Santos Pereira Martines" userId="a33a273eb8586941" providerId="LiveId" clId="{FA328D4F-A984-47E2-B4D5-184468B994F4}" dt="2021-07-24T18:55:01.606" v="864" actId="207"/>
          <ac:spMkLst>
            <pc:docMk/>
            <pc:sldMk cId="1805869765" sldId="309"/>
            <ac:spMk id="11" creationId="{EECBE4A7-CBE3-43A8-A690-1F322608790A}"/>
          </ac:spMkLst>
        </pc:spChg>
        <pc:picChg chg="del">
          <ac:chgData name="Silvana Santos Pereira Martines" userId="a33a273eb8586941" providerId="LiveId" clId="{FA328D4F-A984-47E2-B4D5-184468B994F4}" dt="2021-07-24T18:54:57.423" v="863" actId="478"/>
          <ac:picMkLst>
            <pc:docMk/>
            <pc:sldMk cId="1805869765" sldId="309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FA328D4F-A984-47E2-B4D5-184468B994F4}" dt="2021-07-24T18:55:08.327" v="867" actId="167"/>
          <ac:picMkLst>
            <pc:docMk/>
            <pc:sldMk cId="1805869765" sldId="309"/>
            <ac:picMk id="7" creationId="{A37DEF36-D53E-42FD-B2F1-48D95BE4A6A9}"/>
          </ac:picMkLst>
        </pc:picChg>
      </pc:sldChg>
      <pc:sldChg chg="add del">
        <pc:chgData name="Silvana Santos Pereira Martines" userId="a33a273eb8586941" providerId="LiveId" clId="{FA328D4F-A984-47E2-B4D5-184468B994F4}" dt="2021-07-24T18:55:44.097" v="869" actId="47"/>
        <pc:sldMkLst>
          <pc:docMk/>
          <pc:sldMk cId="268342558" sldId="310"/>
        </pc:sldMkLst>
      </pc:sldChg>
      <pc:sldChg chg="add del">
        <pc:chgData name="Silvana Santos Pereira Martines" userId="a33a273eb8586941" providerId="LiveId" clId="{FA328D4F-A984-47E2-B4D5-184468B994F4}" dt="2021-07-24T18:55:47.985" v="871"/>
        <pc:sldMkLst>
          <pc:docMk/>
          <pc:sldMk cId="652827210" sldId="310"/>
        </pc:sldMkLst>
      </pc:sldChg>
      <pc:sldChg chg="add del">
        <pc:chgData name="Silvana Santos Pereira Martines" userId="a33a273eb8586941" providerId="LiveId" clId="{FA328D4F-A984-47E2-B4D5-184468B994F4}" dt="2021-07-24T18:55:45.157" v="870" actId="47"/>
        <pc:sldMkLst>
          <pc:docMk/>
          <pc:sldMk cId="228521172" sldId="311"/>
        </pc:sldMkLst>
      </pc:sldChg>
      <pc:sldChg chg="add del">
        <pc:chgData name="Silvana Santos Pereira Martines" userId="a33a273eb8586941" providerId="LiveId" clId="{FA328D4F-A984-47E2-B4D5-184468B994F4}" dt="2021-07-24T18:55:47.985" v="871"/>
        <pc:sldMkLst>
          <pc:docMk/>
          <pc:sldMk cId="228678404" sldId="311"/>
        </pc:sldMkLst>
      </pc:sldChg>
      <pc:sldChg chg="del">
        <pc:chgData name="Silvana Santos Pereira Martines" userId="a33a273eb8586941" providerId="LiveId" clId="{FA328D4F-A984-47E2-B4D5-184468B994F4}" dt="2021-07-23T18:40:48.440" v="656" actId="47"/>
        <pc:sldMkLst>
          <pc:docMk/>
          <pc:sldMk cId="1997259432" sldId="312"/>
        </pc:sldMkLst>
      </pc:sldChg>
      <pc:sldChg chg="del">
        <pc:chgData name="Silvana Santos Pereira Martines" userId="a33a273eb8586941" providerId="LiveId" clId="{FA328D4F-A984-47E2-B4D5-184468B994F4}" dt="2021-07-23T18:40:50.523" v="657" actId="47"/>
        <pc:sldMkLst>
          <pc:docMk/>
          <pc:sldMk cId="554485626" sldId="313"/>
        </pc:sldMkLst>
      </pc:sldChg>
      <pc:sldChg chg="del">
        <pc:chgData name="Silvana Santos Pereira Martines" userId="a33a273eb8586941" providerId="LiveId" clId="{FA328D4F-A984-47E2-B4D5-184468B994F4}" dt="2021-07-23T18:40:52.230" v="658" actId="47"/>
        <pc:sldMkLst>
          <pc:docMk/>
          <pc:sldMk cId="1779668646" sldId="314"/>
        </pc:sldMkLst>
      </pc:sldChg>
      <pc:sldChg chg="del">
        <pc:chgData name="Silvana Santos Pereira Martines" userId="a33a273eb8586941" providerId="LiveId" clId="{FA328D4F-A984-47E2-B4D5-184468B994F4}" dt="2021-07-23T18:40:53.340" v="659" actId="47"/>
        <pc:sldMkLst>
          <pc:docMk/>
          <pc:sldMk cId="2849310247" sldId="315"/>
        </pc:sldMkLst>
      </pc:sldChg>
      <pc:sldChg chg="del">
        <pc:chgData name="Silvana Santos Pereira Martines" userId="a33a273eb8586941" providerId="LiveId" clId="{FA328D4F-A984-47E2-B4D5-184468B994F4}" dt="2021-07-23T18:40:54.512" v="660" actId="47"/>
        <pc:sldMkLst>
          <pc:docMk/>
          <pc:sldMk cId="3154328578" sldId="316"/>
        </pc:sldMkLst>
      </pc:sldChg>
      <pc:sldChg chg="del">
        <pc:chgData name="Silvana Santos Pereira Martines" userId="a33a273eb8586941" providerId="LiveId" clId="{FA328D4F-A984-47E2-B4D5-184468B994F4}" dt="2021-07-23T18:40:55.628" v="661" actId="47"/>
        <pc:sldMkLst>
          <pc:docMk/>
          <pc:sldMk cId="92230474" sldId="317"/>
        </pc:sldMkLst>
      </pc:sldChg>
      <pc:sldChg chg="del">
        <pc:chgData name="Silvana Santos Pereira Martines" userId="a33a273eb8586941" providerId="LiveId" clId="{FA328D4F-A984-47E2-B4D5-184468B994F4}" dt="2021-07-23T18:40:57.034" v="662" actId="47"/>
        <pc:sldMkLst>
          <pc:docMk/>
          <pc:sldMk cId="1204956457" sldId="318"/>
        </pc:sldMkLst>
      </pc:sldChg>
      <pc:sldChg chg="del">
        <pc:chgData name="Silvana Santos Pereira Martines" userId="a33a273eb8586941" providerId="LiveId" clId="{FA328D4F-A984-47E2-B4D5-184468B994F4}" dt="2021-07-23T18:40:58.387" v="663" actId="47"/>
        <pc:sldMkLst>
          <pc:docMk/>
          <pc:sldMk cId="1133055853" sldId="319"/>
        </pc:sldMkLst>
      </pc:sldChg>
      <pc:sldChg chg="del">
        <pc:chgData name="Silvana Santos Pereira Martines" userId="a33a273eb8586941" providerId="LiveId" clId="{FA328D4F-A984-47E2-B4D5-184468B994F4}" dt="2021-07-23T18:40:59.477" v="664" actId="47"/>
        <pc:sldMkLst>
          <pc:docMk/>
          <pc:sldMk cId="2313726205" sldId="320"/>
        </pc:sldMkLst>
      </pc:sldChg>
      <pc:sldChg chg="del">
        <pc:chgData name="Silvana Santos Pereira Martines" userId="a33a273eb8586941" providerId="LiveId" clId="{FA328D4F-A984-47E2-B4D5-184468B994F4}" dt="2021-07-23T18:41:00.650" v="665" actId="47"/>
        <pc:sldMkLst>
          <pc:docMk/>
          <pc:sldMk cId="1769940786" sldId="321"/>
        </pc:sldMkLst>
      </pc:sldChg>
      <pc:sldChg chg="del">
        <pc:chgData name="Silvana Santos Pereira Martines" userId="a33a273eb8586941" providerId="LiveId" clId="{FA328D4F-A984-47E2-B4D5-184468B994F4}" dt="2021-07-23T18:41:01.784" v="666" actId="47"/>
        <pc:sldMkLst>
          <pc:docMk/>
          <pc:sldMk cId="3293597298" sldId="322"/>
        </pc:sldMkLst>
      </pc:sldChg>
      <pc:sldChg chg="del">
        <pc:chgData name="Silvana Santos Pereira Martines" userId="a33a273eb8586941" providerId="LiveId" clId="{FA328D4F-A984-47E2-B4D5-184468B994F4}" dt="2021-07-24T18:58:17.754" v="902" actId="47"/>
        <pc:sldMkLst>
          <pc:docMk/>
          <pc:sldMk cId="2651444953" sldId="323"/>
        </pc:sldMkLst>
      </pc:sldChg>
      <pc:sldChg chg="del">
        <pc:chgData name="Silvana Santos Pereira Martines" userId="a33a273eb8586941" providerId="LiveId" clId="{FA328D4F-A984-47E2-B4D5-184468B994F4}" dt="2021-07-24T18:58:19.047" v="903" actId="47"/>
        <pc:sldMkLst>
          <pc:docMk/>
          <pc:sldMk cId="982834934" sldId="324"/>
        </pc:sldMkLst>
      </pc:sldChg>
      <pc:sldChg chg="del">
        <pc:chgData name="Silvana Santos Pereira Martines" userId="a33a273eb8586941" providerId="LiveId" clId="{FA328D4F-A984-47E2-B4D5-184468B994F4}" dt="2021-07-24T18:58:20.324" v="904" actId="47"/>
        <pc:sldMkLst>
          <pc:docMk/>
          <pc:sldMk cId="2117734114" sldId="325"/>
        </pc:sldMkLst>
      </pc:sldChg>
      <pc:sldChg chg="del">
        <pc:chgData name="Silvana Santos Pereira Martines" userId="a33a273eb8586941" providerId="LiveId" clId="{FA328D4F-A984-47E2-B4D5-184468B994F4}" dt="2021-07-24T18:58:21.552" v="905" actId="47"/>
        <pc:sldMkLst>
          <pc:docMk/>
          <pc:sldMk cId="996513307" sldId="326"/>
        </pc:sldMkLst>
      </pc:sldChg>
      <pc:sldChg chg="del">
        <pc:chgData name="Silvana Santos Pereira Martines" userId="a33a273eb8586941" providerId="LiveId" clId="{FA328D4F-A984-47E2-B4D5-184468B994F4}" dt="2021-07-24T18:58:22.861" v="906" actId="47"/>
        <pc:sldMkLst>
          <pc:docMk/>
          <pc:sldMk cId="1921167487" sldId="327"/>
        </pc:sldMkLst>
      </pc:sldChg>
      <pc:sldChg chg="del">
        <pc:chgData name="Silvana Santos Pereira Martines" userId="a33a273eb8586941" providerId="LiveId" clId="{FA328D4F-A984-47E2-B4D5-184468B994F4}" dt="2021-07-24T18:58:23.957" v="907" actId="47"/>
        <pc:sldMkLst>
          <pc:docMk/>
          <pc:sldMk cId="3018693356" sldId="328"/>
        </pc:sldMkLst>
      </pc:sldChg>
      <pc:sldChg chg="del">
        <pc:chgData name="Silvana Santos Pereira Martines" userId="a33a273eb8586941" providerId="LiveId" clId="{FA328D4F-A984-47E2-B4D5-184468B994F4}" dt="2021-07-23T18:41:23.442" v="668" actId="47"/>
        <pc:sldMkLst>
          <pc:docMk/>
          <pc:sldMk cId="3858940446" sldId="329"/>
        </pc:sldMkLst>
      </pc:sldChg>
      <pc:sldChg chg="del">
        <pc:chgData name="Silvana Santos Pereira Martines" userId="a33a273eb8586941" providerId="LiveId" clId="{FA328D4F-A984-47E2-B4D5-184468B994F4}" dt="2021-07-23T18:41:24.476" v="669" actId="47"/>
        <pc:sldMkLst>
          <pc:docMk/>
          <pc:sldMk cId="43199956" sldId="330"/>
        </pc:sldMkLst>
      </pc:sldChg>
      <pc:sldChg chg="del">
        <pc:chgData name="Silvana Santos Pereira Martines" userId="a33a273eb8586941" providerId="LiveId" clId="{FA328D4F-A984-47E2-B4D5-184468B994F4}" dt="2021-07-23T18:41:25.265" v="670" actId="47"/>
        <pc:sldMkLst>
          <pc:docMk/>
          <pc:sldMk cId="29023817" sldId="331"/>
        </pc:sldMkLst>
      </pc:sldChg>
      <pc:sldChg chg="del">
        <pc:chgData name="Silvana Santos Pereira Martines" userId="a33a273eb8586941" providerId="LiveId" clId="{FA328D4F-A984-47E2-B4D5-184468B994F4}" dt="2021-07-23T18:41:26.663" v="671" actId="47"/>
        <pc:sldMkLst>
          <pc:docMk/>
          <pc:sldMk cId="1074231395" sldId="332"/>
        </pc:sldMkLst>
      </pc:sldChg>
      <pc:sldChg chg="del">
        <pc:chgData name="Silvana Santos Pereira Martines" userId="a33a273eb8586941" providerId="LiveId" clId="{FA328D4F-A984-47E2-B4D5-184468B994F4}" dt="2021-07-23T18:41:28.733" v="673" actId="47"/>
        <pc:sldMkLst>
          <pc:docMk/>
          <pc:sldMk cId="4000831566" sldId="333"/>
        </pc:sldMkLst>
      </pc:sldChg>
      <pc:sldChg chg="del">
        <pc:chgData name="Silvana Santos Pereira Martines" userId="a33a273eb8586941" providerId="LiveId" clId="{FA328D4F-A984-47E2-B4D5-184468B994F4}" dt="2021-07-23T18:41:27.806" v="672" actId="47"/>
        <pc:sldMkLst>
          <pc:docMk/>
          <pc:sldMk cId="382915562" sldId="334"/>
        </pc:sldMkLst>
      </pc:sldChg>
      <pc:sldChg chg="addSp delSp modSp add mod ord">
        <pc:chgData name="Silvana Santos Pereira Martines" userId="a33a273eb8586941" providerId="LiveId" clId="{FA328D4F-A984-47E2-B4D5-184468B994F4}" dt="2021-07-24T18:48:01.775" v="726" actId="20577"/>
        <pc:sldMkLst>
          <pc:docMk/>
          <pc:sldMk cId="3305842839" sldId="335"/>
        </pc:sldMkLst>
        <pc:spChg chg="mod">
          <ac:chgData name="Silvana Santos Pereira Martines" userId="a33a273eb8586941" providerId="LiveId" clId="{FA328D4F-A984-47E2-B4D5-184468B994F4}" dt="2021-07-24T18:47:54.650" v="725" actId="1035"/>
          <ac:spMkLst>
            <pc:docMk/>
            <pc:sldMk cId="3305842839" sldId="335"/>
            <ac:spMk id="5" creationId="{1CCB8742-1280-4439-A6E1-D05E9409BE7A}"/>
          </ac:spMkLst>
        </pc:spChg>
        <pc:spChg chg="mod">
          <ac:chgData name="Silvana Santos Pereira Martines" userId="a33a273eb8586941" providerId="LiveId" clId="{FA328D4F-A984-47E2-B4D5-184468B994F4}" dt="2021-07-24T18:48:01.775" v="726" actId="20577"/>
          <ac:spMkLst>
            <pc:docMk/>
            <pc:sldMk cId="3305842839" sldId="335"/>
            <ac:spMk id="9" creationId="{EFE846EB-DC41-4A58-80AC-435607DE2CF3}"/>
          </ac:spMkLst>
        </pc:spChg>
        <pc:picChg chg="del">
          <ac:chgData name="Silvana Santos Pereira Martines" userId="a33a273eb8586941" providerId="LiveId" clId="{FA328D4F-A984-47E2-B4D5-184468B994F4}" dt="2021-07-24T18:47:35.435" v="696" actId="478"/>
          <ac:picMkLst>
            <pc:docMk/>
            <pc:sldMk cId="3305842839" sldId="335"/>
            <ac:picMk id="6" creationId="{B6EBC84D-FD1E-45B9-AE29-A630D2FB5F6A}"/>
          </ac:picMkLst>
        </pc:picChg>
        <pc:picChg chg="add mod ord">
          <ac:chgData name="Silvana Santos Pereira Martines" userId="a33a273eb8586941" providerId="LiveId" clId="{FA328D4F-A984-47E2-B4D5-184468B994F4}" dt="2021-07-24T18:47:41.606" v="699" actId="167"/>
          <ac:picMkLst>
            <pc:docMk/>
            <pc:sldMk cId="3305842839" sldId="335"/>
            <ac:picMk id="7" creationId="{BE9D0396-1ADB-48BC-9E96-E8101270BFF9}"/>
          </ac:picMkLst>
        </pc:picChg>
      </pc:sldChg>
      <pc:sldChg chg="addSp delSp modSp add del mod ord">
        <pc:chgData name="Silvana Santos Pereira Martines" userId="a33a273eb8586941" providerId="LiveId" clId="{FA328D4F-A984-47E2-B4D5-184468B994F4}" dt="2021-07-24T18:49:24.004" v="750" actId="1076"/>
        <pc:sldMkLst>
          <pc:docMk/>
          <pc:sldMk cId="630769953" sldId="336"/>
        </pc:sldMkLst>
        <pc:spChg chg="mod">
          <ac:chgData name="Silvana Santos Pereira Martines" userId="a33a273eb8586941" providerId="LiveId" clId="{FA328D4F-A984-47E2-B4D5-184468B994F4}" dt="2021-07-24T18:49:24.004" v="750" actId="1076"/>
          <ac:spMkLst>
            <pc:docMk/>
            <pc:sldMk cId="630769953" sldId="336"/>
            <ac:spMk id="4" creationId="{A66CC948-EBF0-4126-B975-2AC59274A88C}"/>
          </ac:spMkLst>
        </pc:spChg>
        <pc:spChg chg="del">
          <ac:chgData name="Silvana Santos Pereira Martines" userId="a33a273eb8586941" providerId="LiveId" clId="{FA328D4F-A984-47E2-B4D5-184468B994F4}" dt="2021-07-24T18:48:48.200" v="736" actId="478"/>
          <ac:spMkLst>
            <pc:docMk/>
            <pc:sldMk cId="630769953" sldId="336"/>
            <ac:spMk id="7" creationId="{117EC869-C808-4D1F-9AEB-A33DE67F3E03}"/>
          </ac:spMkLst>
        </pc:spChg>
        <pc:spChg chg="add mod ord">
          <ac:chgData name="Silvana Santos Pereira Martines" userId="a33a273eb8586941" providerId="LiveId" clId="{FA328D4F-A984-47E2-B4D5-184468B994F4}" dt="2021-07-24T18:48:44.444" v="735" actId="167"/>
          <ac:spMkLst>
            <pc:docMk/>
            <pc:sldMk cId="630769953" sldId="336"/>
            <ac:spMk id="8" creationId="{01C94B49-E0EB-4B83-96C0-DEA999997210}"/>
          </ac:spMkLst>
        </pc:spChg>
        <pc:picChg chg="add mod ord">
          <ac:chgData name="Silvana Santos Pereira Martines" userId="a33a273eb8586941" providerId="LiveId" clId="{FA328D4F-A984-47E2-B4D5-184468B994F4}" dt="2021-07-24T18:48:44.444" v="735" actId="167"/>
          <ac:picMkLst>
            <pc:docMk/>
            <pc:sldMk cId="630769953" sldId="336"/>
            <ac:picMk id="5" creationId="{6B5AAEF8-8DD3-45D2-BA46-70FF1B533ED8}"/>
          </ac:picMkLst>
        </pc:picChg>
        <pc:picChg chg="del">
          <ac:chgData name="Silvana Santos Pereira Martines" userId="a33a273eb8586941" providerId="LiveId" clId="{FA328D4F-A984-47E2-B4D5-184468B994F4}" dt="2021-07-24T18:48:27.932" v="732" actId="478"/>
          <ac:picMkLst>
            <pc:docMk/>
            <pc:sldMk cId="630769953" sldId="336"/>
            <ac:picMk id="6" creationId="{F17F5BFD-2C6C-4761-9414-C5CCC662FE36}"/>
          </ac:picMkLst>
        </pc:picChg>
      </pc:sldChg>
      <pc:sldChg chg="addSp delSp modSp add del mod">
        <pc:chgData name="Silvana Santos Pereira Martines" userId="a33a273eb8586941" providerId="LiveId" clId="{FA328D4F-A984-47E2-B4D5-184468B994F4}" dt="2021-07-24T18:49:01.453" v="741" actId="167"/>
        <pc:sldMkLst>
          <pc:docMk/>
          <pc:sldMk cId="2562314714" sldId="337"/>
        </pc:sldMkLst>
        <pc:spChg chg="mod">
          <ac:chgData name="Silvana Santos Pereira Martines" userId="a33a273eb8586941" providerId="LiveId" clId="{FA328D4F-A984-47E2-B4D5-184468B994F4}" dt="2021-07-24T18:48:58.935" v="739" actId="207"/>
          <ac:spMkLst>
            <pc:docMk/>
            <pc:sldMk cId="2562314714" sldId="337"/>
            <ac:spMk id="4" creationId="{A66CC948-EBF0-4126-B975-2AC59274A88C}"/>
          </ac:spMkLst>
        </pc:spChg>
        <pc:spChg chg="del">
          <ac:chgData name="Silvana Santos Pereira Martines" userId="a33a273eb8586941" providerId="LiveId" clId="{FA328D4F-A984-47E2-B4D5-184468B994F4}" dt="2021-07-24T18:48:55.353" v="738" actId="478"/>
          <ac:spMkLst>
            <pc:docMk/>
            <pc:sldMk cId="2562314714" sldId="337"/>
            <ac:spMk id="7" creationId="{117EC869-C808-4D1F-9AEB-A33DE67F3E03}"/>
          </ac:spMkLst>
        </pc:spChg>
        <pc:spChg chg="add mod ord">
          <ac:chgData name="Silvana Santos Pereira Martines" userId="a33a273eb8586941" providerId="LiveId" clId="{FA328D4F-A984-47E2-B4D5-184468B994F4}" dt="2021-07-24T18:49:01.453" v="741" actId="167"/>
          <ac:spMkLst>
            <pc:docMk/>
            <pc:sldMk cId="2562314714" sldId="337"/>
            <ac:spMk id="8" creationId="{2E003226-CDEC-46DF-8951-608D4E575436}"/>
          </ac:spMkLst>
        </pc:spChg>
        <pc:picChg chg="add mod ord">
          <ac:chgData name="Silvana Santos Pereira Martines" userId="a33a273eb8586941" providerId="LiveId" clId="{FA328D4F-A984-47E2-B4D5-184468B994F4}" dt="2021-07-24T18:49:01.453" v="741" actId="167"/>
          <ac:picMkLst>
            <pc:docMk/>
            <pc:sldMk cId="2562314714" sldId="337"/>
            <ac:picMk id="5" creationId="{621D46EF-30B7-47E2-A1F1-C3710EC727CB}"/>
          </ac:picMkLst>
        </pc:picChg>
        <pc:picChg chg="del">
          <ac:chgData name="Silvana Santos Pereira Martines" userId="a33a273eb8586941" providerId="LiveId" clId="{FA328D4F-A984-47E2-B4D5-184468B994F4}" dt="2021-07-24T18:48:52.739" v="737" actId="478"/>
          <ac:picMkLst>
            <pc:docMk/>
            <pc:sldMk cId="2562314714" sldId="337"/>
            <ac:picMk id="6" creationId="{F17F5BFD-2C6C-4761-9414-C5CCC662FE36}"/>
          </ac:picMkLst>
        </pc:picChg>
      </pc:sldChg>
      <pc:sldChg chg="addSp delSp modSp add del mod ord">
        <pc:chgData name="Silvana Santos Pereira Martines" userId="a33a273eb8586941" providerId="LiveId" clId="{FA328D4F-A984-47E2-B4D5-184468B994F4}" dt="2021-07-24T18:49:28.532" v="751" actId="1076"/>
        <pc:sldMkLst>
          <pc:docMk/>
          <pc:sldMk cId="2255783262" sldId="338"/>
        </pc:sldMkLst>
        <pc:spChg chg="mod">
          <ac:chgData name="Silvana Santos Pereira Martines" userId="a33a273eb8586941" providerId="LiveId" clId="{FA328D4F-A984-47E2-B4D5-184468B994F4}" dt="2021-07-24T18:49:28.532" v="751" actId="1076"/>
          <ac:spMkLst>
            <pc:docMk/>
            <pc:sldMk cId="2255783262" sldId="338"/>
            <ac:spMk id="4" creationId="{A66CC948-EBF0-4126-B975-2AC59274A88C}"/>
          </ac:spMkLst>
        </pc:spChg>
        <pc:spChg chg="del">
          <ac:chgData name="Silvana Santos Pereira Martines" userId="a33a273eb8586941" providerId="LiveId" clId="{FA328D4F-A984-47E2-B4D5-184468B994F4}" dt="2021-07-24T18:49:07.890" v="744" actId="478"/>
          <ac:spMkLst>
            <pc:docMk/>
            <pc:sldMk cId="2255783262" sldId="338"/>
            <ac:spMk id="7" creationId="{117EC869-C808-4D1F-9AEB-A33DE67F3E03}"/>
          </ac:spMkLst>
        </pc:spChg>
        <pc:spChg chg="add mod ord">
          <ac:chgData name="Silvana Santos Pereira Martines" userId="a33a273eb8586941" providerId="LiveId" clId="{FA328D4F-A984-47E2-B4D5-184468B994F4}" dt="2021-07-24T18:49:13.956" v="747" actId="167"/>
          <ac:spMkLst>
            <pc:docMk/>
            <pc:sldMk cId="2255783262" sldId="338"/>
            <ac:spMk id="8" creationId="{F4D67236-6D64-436F-B5E8-1C8D4188ECF1}"/>
          </ac:spMkLst>
        </pc:spChg>
        <pc:picChg chg="add mod ord">
          <ac:chgData name="Silvana Santos Pereira Martines" userId="a33a273eb8586941" providerId="LiveId" clId="{FA328D4F-A984-47E2-B4D5-184468B994F4}" dt="2021-07-24T18:49:18.480" v="749" actId="1076"/>
          <ac:picMkLst>
            <pc:docMk/>
            <pc:sldMk cId="2255783262" sldId="338"/>
            <ac:picMk id="5" creationId="{D04B8748-67F7-40E3-AF7C-F9F29C0289AC}"/>
          </ac:picMkLst>
        </pc:picChg>
        <pc:picChg chg="del mod">
          <ac:chgData name="Silvana Santos Pereira Martines" userId="a33a273eb8586941" providerId="LiveId" clId="{FA328D4F-A984-47E2-B4D5-184468B994F4}" dt="2021-07-24T18:49:05.494" v="743" actId="478"/>
          <ac:picMkLst>
            <pc:docMk/>
            <pc:sldMk cId="2255783262" sldId="338"/>
            <ac:picMk id="6" creationId="{F17F5BFD-2C6C-4761-9414-C5CCC662FE36}"/>
          </ac:picMkLst>
        </pc:picChg>
      </pc:sldChg>
      <pc:sldChg chg="addSp delSp modSp add del mod ord">
        <pc:chgData name="Silvana Santos Pereira Martines" userId="a33a273eb8586941" providerId="LiveId" clId="{FA328D4F-A984-47E2-B4D5-184468B994F4}" dt="2021-07-24T18:50:18.732" v="767" actId="1076"/>
        <pc:sldMkLst>
          <pc:docMk/>
          <pc:sldMk cId="3320552760" sldId="339"/>
        </pc:sldMkLst>
        <pc:spChg chg="mod">
          <ac:chgData name="Silvana Santos Pereira Martines" userId="a33a273eb8586941" providerId="LiveId" clId="{FA328D4F-A984-47E2-B4D5-184468B994F4}" dt="2021-07-24T18:49:39.383" v="753" actId="207"/>
          <ac:spMkLst>
            <pc:docMk/>
            <pc:sldMk cId="3320552760" sldId="339"/>
            <ac:spMk id="5" creationId="{1CCB8742-1280-4439-A6E1-D05E9409BE7A}"/>
          </ac:spMkLst>
        </pc:spChg>
        <pc:spChg chg="add del mod ord">
          <ac:chgData name="Silvana Santos Pereira Martines" userId="a33a273eb8586941" providerId="LiveId" clId="{FA328D4F-A984-47E2-B4D5-184468B994F4}" dt="2021-07-24T18:49:56.398" v="758" actId="478"/>
          <ac:spMkLst>
            <pc:docMk/>
            <pc:sldMk cId="3320552760" sldId="339"/>
            <ac:spMk id="8" creationId="{33197E12-9D7E-4C60-A125-50F528B285FB}"/>
          </ac:spMkLst>
        </pc:spChg>
        <pc:spChg chg="add del mod">
          <ac:chgData name="Silvana Santos Pereira Martines" userId="a33a273eb8586941" providerId="LiveId" clId="{FA328D4F-A984-47E2-B4D5-184468B994F4}" dt="2021-07-24T18:50:18.732" v="767" actId="1076"/>
          <ac:spMkLst>
            <pc:docMk/>
            <pc:sldMk cId="3320552760" sldId="339"/>
            <ac:spMk id="9" creationId="{EFE846EB-DC41-4A58-80AC-435607DE2CF3}"/>
          </ac:spMkLst>
        </pc:spChg>
        <pc:picChg chg="del">
          <ac:chgData name="Silvana Santos Pereira Martines" userId="a33a273eb8586941" providerId="LiveId" clId="{FA328D4F-A984-47E2-B4D5-184468B994F4}" dt="2021-07-24T18:49:35.116" v="752" actId="478"/>
          <ac:picMkLst>
            <pc:docMk/>
            <pc:sldMk cId="3320552760" sldId="339"/>
            <ac:picMk id="6" creationId="{B6EBC84D-FD1E-45B9-AE29-A630D2FB5F6A}"/>
          </ac:picMkLst>
        </pc:picChg>
        <pc:picChg chg="add del mod ord">
          <ac:chgData name="Silvana Santos Pereira Martines" userId="a33a273eb8586941" providerId="LiveId" clId="{FA328D4F-A984-47E2-B4D5-184468B994F4}" dt="2021-07-24T18:50:07.103" v="764" actId="1076"/>
          <ac:picMkLst>
            <pc:docMk/>
            <pc:sldMk cId="3320552760" sldId="339"/>
            <ac:picMk id="7" creationId="{21BBD565-290A-4FFA-AA3F-E0B57353A38E}"/>
          </ac:picMkLst>
        </pc:picChg>
      </pc:sldChg>
      <pc:sldChg chg="addSp delSp modSp add mod ord">
        <pc:chgData name="Silvana Santos Pereira Martines" userId="a33a273eb8586941" providerId="LiveId" clId="{FA328D4F-A984-47E2-B4D5-184468B994F4}" dt="2021-07-24T18:50:58.302" v="776" actId="1036"/>
        <pc:sldMkLst>
          <pc:docMk/>
          <pc:sldMk cId="2567625201" sldId="340"/>
        </pc:sldMkLst>
        <pc:spChg chg="mod">
          <ac:chgData name="Silvana Santos Pereira Martines" userId="a33a273eb8586941" providerId="LiveId" clId="{FA328D4F-A984-47E2-B4D5-184468B994F4}" dt="2021-07-24T18:50:33.276" v="769" actId="207"/>
          <ac:spMkLst>
            <pc:docMk/>
            <pc:sldMk cId="2567625201" sldId="340"/>
            <ac:spMk id="4" creationId="{A66CC948-EBF0-4126-B975-2AC59274A88C}"/>
          </ac:spMkLst>
        </pc:spChg>
        <pc:spChg chg="mod">
          <ac:chgData name="Silvana Santos Pereira Martines" userId="a33a273eb8586941" providerId="LiveId" clId="{FA328D4F-A984-47E2-B4D5-184468B994F4}" dt="2021-07-24T18:50:58.302" v="776" actId="1036"/>
          <ac:spMkLst>
            <pc:docMk/>
            <pc:sldMk cId="2567625201" sldId="340"/>
            <ac:spMk id="7" creationId="{117EC869-C808-4D1F-9AEB-A33DE67F3E03}"/>
          </ac:spMkLst>
        </pc:spChg>
        <pc:spChg chg="add del mod ord">
          <ac:chgData name="Silvana Santos Pereira Martines" userId="a33a273eb8586941" providerId="LiveId" clId="{FA328D4F-A984-47E2-B4D5-184468B994F4}" dt="2021-07-24T18:50:50.264" v="774" actId="478"/>
          <ac:spMkLst>
            <pc:docMk/>
            <pc:sldMk cId="2567625201" sldId="340"/>
            <ac:spMk id="8" creationId="{4969C55D-5841-4B6D-84BC-89617C6F7FAE}"/>
          </ac:spMkLst>
        </pc:spChg>
        <pc:picChg chg="add del mod ord">
          <ac:chgData name="Silvana Santos Pereira Martines" userId="a33a273eb8586941" providerId="LiveId" clId="{FA328D4F-A984-47E2-B4D5-184468B994F4}" dt="2021-07-24T18:50:47.217" v="773" actId="478"/>
          <ac:picMkLst>
            <pc:docMk/>
            <pc:sldMk cId="2567625201" sldId="340"/>
            <ac:picMk id="5" creationId="{38A7C449-F196-44AB-A455-35931869E72D}"/>
          </ac:picMkLst>
        </pc:picChg>
        <pc:picChg chg="del">
          <ac:chgData name="Silvana Santos Pereira Martines" userId="a33a273eb8586941" providerId="LiveId" clId="{FA328D4F-A984-47E2-B4D5-184468B994F4}" dt="2021-07-24T18:50:27.069" v="768" actId="478"/>
          <ac:picMkLst>
            <pc:docMk/>
            <pc:sldMk cId="2567625201" sldId="340"/>
            <ac:picMk id="6" creationId="{F17F5BFD-2C6C-4761-9414-C5CCC662FE36}"/>
          </ac:picMkLst>
        </pc:picChg>
      </pc:sldChg>
      <pc:sldChg chg="addSp delSp modSp add mod">
        <pc:chgData name="Silvana Santos Pereira Martines" userId="a33a273eb8586941" providerId="LiveId" clId="{FA328D4F-A984-47E2-B4D5-184468B994F4}" dt="2021-07-24T18:51:18.676" v="781" actId="167"/>
        <pc:sldMkLst>
          <pc:docMk/>
          <pc:sldMk cId="3762710298" sldId="341"/>
        </pc:sldMkLst>
        <pc:spChg chg="mod">
          <ac:chgData name="Silvana Santos Pereira Martines" userId="a33a273eb8586941" providerId="LiveId" clId="{FA328D4F-A984-47E2-B4D5-184468B994F4}" dt="2021-07-24T18:51:15.485" v="779" actId="207"/>
          <ac:spMkLst>
            <pc:docMk/>
            <pc:sldMk cId="3762710298" sldId="341"/>
            <ac:spMk id="4" creationId="{A66CC948-EBF0-4126-B975-2AC59274A88C}"/>
          </ac:spMkLst>
        </pc:spChg>
        <pc:spChg chg="del">
          <ac:chgData name="Silvana Santos Pereira Martines" userId="a33a273eb8586941" providerId="LiveId" clId="{FA328D4F-A984-47E2-B4D5-184468B994F4}" dt="2021-07-24T18:51:11.724" v="778" actId="478"/>
          <ac:spMkLst>
            <pc:docMk/>
            <pc:sldMk cId="3762710298" sldId="341"/>
            <ac:spMk id="7" creationId="{117EC869-C808-4D1F-9AEB-A33DE67F3E03}"/>
          </ac:spMkLst>
        </pc:spChg>
        <pc:spChg chg="add mod ord">
          <ac:chgData name="Silvana Santos Pereira Martines" userId="a33a273eb8586941" providerId="LiveId" clId="{FA328D4F-A984-47E2-B4D5-184468B994F4}" dt="2021-07-24T18:51:18.676" v="781" actId="167"/>
          <ac:spMkLst>
            <pc:docMk/>
            <pc:sldMk cId="3762710298" sldId="341"/>
            <ac:spMk id="8" creationId="{6FC6D8EB-5A1E-4DAA-BCFF-155A12C8A5FD}"/>
          </ac:spMkLst>
        </pc:spChg>
        <pc:picChg chg="add mod ord">
          <ac:chgData name="Silvana Santos Pereira Martines" userId="a33a273eb8586941" providerId="LiveId" clId="{FA328D4F-A984-47E2-B4D5-184468B994F4}" dt="2021-07-24T18:51:18.676" v="781" actId="167"/>
          <ac:picMkLst>
            <pc:docMk/>
            <pc:sldMk cId="3762710298" sldId="341"/>
            <ac:picMk id="5" creationId="{DD44BDE1-F89D-4096-AAD8-D1CB5BC39AEC}"/>
          </ac:picMkLst>
        </pc:picChg>
        <pc:picChg chg="del">
          <ac:chgData name="Silvana Santos Pereira Martines" userId="a33a273eb8586941" providerId="LiveId" clId="{FA328D4F-A984-47E2-B4D5-184468B994F4}" dt="2021-07-24T18:51:10.102" v="777" actId="478"/>
          <ac:picMkLst>
            <pc:docMk/>
            <pc:sldMk cId="3762710298" sldId="341"/>
            <ac:picMk id="6" creationId="{F17F5BFD-2C6C-4761-9414-C5CCC662FE36}"/>
          </ac:picMkLst>
        </pc:picChg>
      </pc:sldChg>
      <pc:sldChg chg="add del">
        <pc:chgData name="Silvana Santos Pereira Martines" userId="a33a273eb8586941" providerId="LiveId" clId="{FA328D4F-A984-47E2-B4D5-184468B994F4}" dt="2021-07-23T18:32:41.870" v="400" actId="2890"/>
        <pc:sldMkLst>
          <pc:docMk/>
          <pc:sldMk cId="2945387010" sldId="342"/>
        </pc:sldMkLst>
      </pc:sldChg>
      <pc:sldChg chg="addSp delSp modSp add mod">
        <pc:chgData name="Silvana Santos Pereira Martines" userId="a33a273eb8586941" providerId="LiveId" clId="{FA328D4F-A984-47E2-B4D5-184468B994F4}" dt="2021-07-24T18:52:07.802" v="823" actId="20577"/>
        <pc:sldMkLst>
          <pc:docMk/>
          <pc:sldMk cId="4233336281" sldId="342"/>
        </pc:sldMkLst>
        <pc:spChg chg="mod">
          <ac:chgData name="Silvana Santos Pereira Martines" userId="a33a273eb8586941" providerId="LiveId" clId="{FA328D4F-A984-47E2-B4D5-184468B994F4}" dt="2021-07-24T18:52:07.802" v="823" actId="20577"/>
          <ac:spMkLst>
            <pc:docMk/>
            <pc:sldMk cId="4233336281" sldId="342"/>
            <ac:spMk id="2" creationId="{1D012D0B-6CD1-4BC5-9516-29BFF6241008}"/>
          </ac:spMkLst>
        </pc:spChg>
        <pc:spChg chg="add del mod ord">
          <ac:chgData name="Silvana Santos Pereira Martines" userId="a33a273eb8586941" providerId="LiveId" clId="{FA328D4F-A984-47E2-B4D5-184468B994F4}" dt="2021-07-24T18:51:45.179" v="786" actId="478"/>
          <ac:spMkLst>
            <pc:docMk/>
            <pc:sldMk cId="4233336281" sldId="342"/>
            <ac:spMk id="5" creationId="{54865A11-B6A2-4ED7-A4E2-F6B3C8214C0A}"/>
          </ac:spMkLst>
        </pc:spChg>
        <pc:picChg chg="add mod ord">
          <ac:chgData name="Silvana Santos Pereira Martines" userId="a33a273eb8586941" providerId="LiveId" clId="{FA328D4F-A984-47E2-B4D5-184468B994F4}" dt="2021-07-24T18:51:40.628" v="785" actId="167"/>
          <ac:picMkLst>
            <pc:docMk/>
            <pc:sldMk cId="4233336281" sldId="342"/>
            <ac:picMk id="4" creationId="{6F001EA0-DBB6-4EB8-BD92-285C96E99373}"/>
          </ac:picMkLst>
        </pc:picChg>
        <pc:picChg chg="add mod">
          <ac:chgData name="Silvana Santos Pereira Martines" userId="a33a273eb8586941" providerId="LiveId" clId="{FA328D4F-A984-47E2-B4D5-184468B994F4}" dt="2021-07-24T18:51:55.754" v="787"/>
          <ac:picMkLst>
            <pc:docMk/>
            <pc:sldMk cId="4233336281" sldId="342"/>
            <ac:picMk id="6" creationId="{B381A830-8533-4C7C-B23E-549C51C8EE34}"/>
          </ac:picMkLst>
        </pc:picChg>
        <pc:picChg chg="del">
          <ac:chgData name="Silvana Santos Pereira Martines" userId="a33a273eb8586941" providerId="LiveId" clId="{FA328D4F-A984-47E2-B4D5-184468B994F4}" dt="2021-07-24T18:51:31.047" v="782" actId="478"/>
          <ac:picMkLst>
            <pc:docMk/>
            <pc:sldMk cId="4233336281" sldId="342"/>
            <ac:picMk id="7" creationId="{B8F22FF8-62B4-420B-B0C7-9F82E4B2733A}"/>
          </ac:picMkLst>
        </pc:picChg>
      </pc:sldChg>
      <pc:sldChg chg="addSp delSp modSp add mod ord">
        <pc:chgData name="Silvana Santos Pereira Martines" userId="a33a273eb8586941" providerId="LiveId" clId="{FA328D4F-A984-47E2-B4D5-184468B994F4}" dt="2021-07-24T18:52:42.599" v="835" actId="20577"/>
        <pc:sldMkLst>
          <pc:docMk/>
          <pc:sldMk cId="3022242274" sldId="343"/>
        </pc:sldMkLst>
        <pc:spChg chg="add del mod">
          <ac:chgData name="Silvana Santos Pereira Martines" userId="a33a273eb8586941" providerId="LiveId" clId="{FA328D4F-A984-47E2-B4D5-184468B994F4}" dt="2021-07-24T18:52:26.171" v="825" actId="207"/>
          <ac:spMkLst>
            <pc:docMk/>
            <pc:sldMk cId="3022242274" sldId="343"/>
            <ac:spMk id="5" creationId="{1CCB8742-1280-4439-A6E1-D05E9409BE7A}"/>
          </ac:spMkLst>
        </pc:spChg>
        <pc:spChg chg="mod">
          <ac:chgData name="Silvana Santos Pereira Martines" userId="a33a273eb8586941" providerId="LiveId" clId="{FA328D4F-A984-47E2-B4D5-184468B994F4}" dt="2021-07-24T18:52:42.599" v="835" actId="20577"/>
          <ac:spMkLst>
            <pc:docMk/>
            <pc:sldMk cId="3022242274" sldId="343"/>
            <ac:spMk id="9" creationId="{EFE846EB-DC41-4A58-80AC-435607DE2CF3}"/>
          </ac:spMkLst>
        </pc:spChg>
        <pc:graphicFrameChg chg="add del modGraphic">
          <ac:chgData name="Silvana Santos Pereira Martines" userId="a33a273eb8586941" providerId="LiveId" clId="{FA328D4F-A984-47E2-B4D5-184468B994F4}" dt="2021-07-24T18:52:38.083" v="832" actId="27309"/>
          <ac:graphicFrameMkLst>
            <pc:docMk/>
            <pc:sldMk cId="3022242274" sldId="343"/>
            <ac:graphicFrameMk id="3" creationId="{48EA3213-CB40-4C38-A1FC-6DD2B4907C07}"/>
          </ac:graphicFrameMkLst>
        </pc:graphicFrameChg>
        <pc:picChg chg="del">
          <ac:chgData name="Silvana Santos Pereira Martines" userId="a33a273eb8586941" providerId="LiveId" clId="{FA328D4F-A984-47E2-B4D5-184468B994F4}" dt="2021-07-24T18:52:21.176" v="824" actId="478"/>
          <ac:picMkLst>
            <pc:docMk/>
            <pc:sldMk cId="3022242274" sldId="343"/>
            <ac:picMk id="6" creationId="{B6EBC84D-FD1E-45B9-AE29-A630D2FB5F6A}"/>
          </ac:picMkLst>
        </pc:picChg>
        <pc:picChg chg="add mod ord">
          <ac:chgData name="Silvana Santos Pereira Martines" userId="a33a273eb8586941" providerId="LiveId" clId="{FA328D4F-A984-47E2-B4D5-184468B994F4}" dt="2021-07-24T18:52:31.141" v="827" actId="167"/>
          <ac:picMkLst>
            <pc:docMk/>
            <pc:sldMk cId="3022242274" sldId="343"/>
            <ac:picMk id="7" creationId="{8FF66AE6-99FC-45F6-97EA-526230787831}"/>
          </ac:picMkLst>
        </pc:picChg>
      </pc:sldChg>
      <pc:sldChg chg="addSp delSp modSp add mod addCm">
        <pc:chgData name="Silvana Santos Pereira Martines" userId="a33a273eb8586941" providerId="LiveId" clId="{FA328D4F-A984-47E2-B4D5-184468B994F4}" dt="2021-07-24T18:56:49.013" v="885" actId="1076"/>
        <pc:sldMkLst>
          <pc:docMk/>
          <pc:sldMk cId="1368746468" sldId="344"/>
        </pc:sldMkLst>
        <pc:spChg chg="mod">
          <ac:chgData name="Silvana Santos Pereira Martines" userId="a33a273eb8586941" providerId="LiveId" clId="{FA328D4F-A984-47E2-B4D5-184468B994F4}" dt="2021-07-24T18:56:49.013" v="885" actId="1076"/>
          <ac:spMkLst>
            <pc:docMk/>
            <pc:sldMk cId="1368746468" sldId="344"/>
            <ac:spMk id="7" creationId="{5E7973AB-CE2F-44BB-8CBB-EE7B4143E197}"/>
          </ac:spMkLst>
        </pc:spChg>
        <pc:picChg chg="add mod ord">
          <ac:chgData name="Silvana Santos Pereira Martines" userId="a33a273eb8586941" providerId="LiveId" clId="{FA328D4F-A984-47E2-B4D5-184468B994F4}" dt="2021-07-24T18:56:45.911" v="884" actId="1076"/>
          <ac:picMkLst>
            <pc:docMk/>
            <pc:sldMk cId="1368746468" sldId="344"/>
            <ac:picMk id="4" creationId="{163A85E1-1E8B-45D0-8CFE-872A49898B2C}"/>
          </ac:picMkLst>
        </pc:picChg>
        <pc:picChg chg="add mod">
          <ac:chgData name="Silvana Santos Pereira Martines" userId="a33a273eb8586941" providerId="LiveId" clId="{FA328D4F-A984-47E2-B4D5-184468B994F4}" dt="2021-07-24T18:56:42.416" v="882"/>
          <ac:picMkLst>
            <pc:docMk/>
            <pc:sldMk cId="1368746468" sldId="344"/>
            <ac:picMk id="5" creationId="{01F1FE65-6A38-484A-B02F-ED270D392AAA}"/>
          </ac:picMkLst>
        </pc:picChg>
        <pc:picChg chg="del">
          <ac:chgData name="Silvana Santos Pereira Martines" userId="a33a273eb8586941" providerId="LiveId" clId="{FA328D4F-A984-47E2-B4D5-184468B994F4}" dt="2021-07-24T18:53:26.438" v="849" actId="478"/>
          <ac:picMkLst>
            <pc:docMk/>
            <pc:sldMk cId="1368746468" sldId="344"/>
            <ac:picMk id="8" creationId="{A2B331F8-009C-4B3C-A935-770D002B8AE4}"/>
          </ac:picMkLst>
        </pc:picChg>
      </pc:sldChg>
      <pc:sldChg chg="addSp delSp modSp add mod">
        <pc:chgData name="Silvana Santos Pereira Martines" userId="a33a273eb8586941" providerId="LiveId" clId="{FA328D4F-A984-47E2-B4D5-184468B994F4}" dt="2021-07-24T18:56:30.321" v="881" actId="20577"/>
        <pc:sldMkLst>
          <pc:docMk/>
          <pc:sldMk cId="2461755330" sldId="345"/>
        </pc:sldMkLst>
        <pc:spChg chg="mod">
          <ac:chgData name="Silvana Santos Pereira Martines" userId="a33a273eb8586941" providerId="LiveId" clId="{FA328D4F-A984-47E2-B4D5-184468B994F4}" dt="2021-07-24T18:56:30.321" v="881" actId="20577"/>
          <ac:spMkLst>
            <pc:docMk/>
            <pc:sldMk cId="2461755330" sldId="345"/>
            <ac:spMk id="2" creationId="{1D012D0B-6CD1-4BC5-9516-29BFF6241008}"/>
          </ac:spMkLst>
        </pc:spChg>
        <pc:picChg chg="add mod ord">
          <ac:chgData name="Silvana Santos Pereira Martines" userId="a33a273eb8586941" providerId="LiveId" clId="{FA328D4F-A984-47E2-B4D5-184468B994F4}" dt="2021-07-24T18:56:25.237" v="879" actId="167"/>
          <ac:picMkLst>
            <pc:docMk/>
            <pc:sldMk cId="2461755330" sldId="345"/>
            <ac:picMk id="4" creationId="{33DE6E1C-BC65-42ED-83C0-3C7D0C3BF86D}"/>
          </ac:picMkLst>
        </pc:picChg>
        <pc:picChg chg="add mod ord">
          <ac:chgData name="Silvana Santos Pereira Martines" userId="a33a273eb8586941" providerId="LiveId" clId="{FA328D4F-A984-47E2-B4D5-184468B994F4}" dt="2021-07-24T18:56:25.237" v="879" actId="167"/>
          <ac:picMkLst>
            <pc:docMk/>
            <pc:sldMk cId="2461755330" sldId="345"/>
            <ac:picMk id="5" creationId="{B17E6535-CF86-4702-A1F6-3C26384E2608}"/>
          </ac:picMkLst>
        </pc:picChg>
        <pc:picChg chg="del">
          <ac:chgData name="Silvana Santos Pereira Martines" userId="a33a273eb8586941" providerId="LiveId" clId="{FA328D4F-A984-47E2-B4D5-184468B994F4}" dt="2021-07-24T18:55:58.443" v="872" actId="478"/>
          <ac:picMkLst>
            <pc:docMk/>
            <pc:sldMk cId="2461755330" sldId="345"/>
            <ac:picMk id="7" creationId="{B8F22FF8-62B4-420B-B0C7-9F82E4B2733A}"/>
          </ac:picMkLst>
        </pc:picChg>
      </pc:sldChg>
      <pc:sldChg chg="add del">
        <pc:chgData name="Silvana Santos Pereira Martines" userId="a33a273eb8586941" providerId="LiveId" clId="{FA328D4F-A984-47E2-B4D5-184468B994F4}" dt="2021-07-24T18:56:05.748" v="875"/>
        <pc:sldMkLst>
          <pc:docMk/>
          <pc:sldMk cId="457347989" sldId="346"/>
        </pc:sldMkLst>
      </pc:sldChg>
      <pc:sldChg chg="add">
        <pc:chgData name="Silvana Santos Pereira Martines" userId="a33a273eb8586941" providerId="LiveId" clId="{FA328D4F-A984-47E2-B4D5-184468B994F4}" dt="2021-07-24T18:58:10.685" v="899"/>
        <pc:sldMkLst>
          <pc:docMk/>
          <pc:sldMk cId="931620224" sldId="346"/>
        </pc:sldMkLst>
      </pc:sldChg>
      <pc:sldChg chg="add">
        <pc:chgData name="Silvana Santos Pereira Martines" userId="a33a273eb8586941" providerId="LiveId" clId="{FA328D4F-A984-47E2-B4D5-184468B994F4}" dt="2021-07-24T18:58:10.685" v="899"/>
        <pc:sldMkLst>
          <pc:docMk/>
          <pc:sldMk cId="1669605936" sldId="347"/>
        </pc:sldMkLst>
      </pc:sldChg>
      <pc:sldChg chg="add del">
        <pc:chgData name="Silvana Santos Pereira Martines" userId="a33a273eb8586941" providerId="LiveId" clId="{FA328D4F-A984-47E2-B4D5-184468B994F4}" dt="2021-07-24T18:56:05.748" v="875"/>
        <pc:sldMkLst>
          <pc:docMk/>
          <pc:sldMk cId="3390516380" sldId="347"/>
        </pc:sldMkLst>
      </pc:sldChg>
      <pc:sldChg chg="add del">
        <pc:chgData name="Silvana Santos Pereira Martines" userId="a33a273eb8586941" providerId="LiveId" clId="{FA328D4F-A984-47E2-B4D5-184468B994F4}" dt="2021-07-24T18:56:05.748" v="875"/>
        <pc:sldMkLst>
          <pc:docMk/>
          <pc:sldMk cId="2815764954" sldId="348"/>
        </pc:sldMkLst>
      </pc:sldChg>
      <pc:sldChg chg="add">
        <pc:chgData name="Silvana Santos Pereira Martines" userId="a33a273eb8586941" providerId="LiveId" clId="{FA328D4F-A984-47E2-B4D5-184468B994F4}" dt="2021-07-24T18:58:10.685" v="899"/>
        <pc:sldMkLst>
          <pc:docMk/>
          <pc:sldMk cId="3695978513" sldId="348"/>
        </pc:sldMkLst>
      </pc:sldChg>
      <pc:sldChg chg="add">
        <pc:chgData name="Silvana Santos Pereira Martines" userId="a33a273eb8586941" providerId="LiveId" clId="{FA328D4F-A984-47E2-B4D5-184468B994F4}" dt="2021-07-24T18:58:10.685" v="899"/>
        <pc:sldMkLst>
          <pc:docMk/>
          <pc:sldMk cId="1393752917" sldId="349"/>
        </pc:sldMkLst>
      </pc:sldChg>
      <pc:sldChg chg="add">
        <pc:chgData name="Silvana Santos Pereira Martines" userId="a33a273eb8586941" providerId="LiveId" clId="{FA328D4F-A984-47E2-B4D5-184468B994F4}" dt="2021-07-24T18:58:10.685" v="899"/>
        <pc:sldMkLst>
          <pc:docMk/>
          <pc:sldMk cId="1402005151" sldId="350"/>
        </pc:sldMkLst>
      </pc:sldChg>
      <pc:sldChg chg="add">
        <pc:chgData name="Silvana Santos Pereira Martines" userId="a33a273eb8586941" providerId="LiveId" clId="{FA328D4F-A984-47E2-B4D5-184468B994F4}" dt="2021-07-24T18:58:10.685" v="899"/>
        <pc:sldMkLst>
          <pc:docMk/>
          <pc:sldMk cId="1298371128" sldId="351"/>
        </pc:sldMkLst>
      </pc:sldChg>
      <pc:sldChg chg="add">
        <pc:chgData name="Silvana Santos Pereira Martines" userId="a33a273eb8586941" providerId="LiveId" clId="{FA328D4F-A984-47E2-B4D5-184468B994F4}" dt="2021-07-24T18:58:10.685" v="899"/>
        <pc:sldMkLst>
          <pc:docMk/>
          <pc:sldMk cId="1494874686" sldId="352"/>
        </pc:sldMkLst>
      </pc:sldChg>
      <pc:sldChg chg="add">
        <pc:chgData name="Silvana Santos Pereira Martines" userId="a33a273eb8586941" providerId="LiveId" clId="{FA328D4F-A984-47E2-B4D5-184468B994F4}" dt="2021-07-24T18:58:10.685" v="899"/>
        <pc:sldMkLst>
          <pc:docMk/>
          <pc:sldMk cId="3290064272" sldId="353"/>
        </pc:sldMkLst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7-24T15:53:34.239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8AB902-B847-4DEB-AB37-8409E5901E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5EAE91-951E-4FD4-A524-FAECE69CA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52D237-8AFE-4EA2-ABCD-471809862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24/07/2021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A0CA10-539D-425A-B9E6-AA6C65C72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903F62-9AFB-42CF-B321-DB8AC79C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58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D274A7-4B0C-4EA7-9E3A-63BE1D751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AFBF8C-F9D5-4BAC-BC17-8CBE15AF2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548590-4199-4ADC-9CC0-2F747939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24/07/2021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8D3766-80EF-4837-A2AC-AECC68B2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C3A04E-440F-4D40-8647-AD7859178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719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B8A728-FBDA-4D63-8FEF-AE4738269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30ED76-0EEC-4E31-A676-36835D43F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D8E724-7773-4824-96ED-0647CBAE9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24/07/2021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D3F223-B88E-4BB6-9EEA-550FA4F07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5FB611-7B7D-4AE1-B40D-11B9E3EE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362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5C4B-4456-4EA0-AF93-80CBBDA91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0A1428-5B4C-4883-B06A-4DDA583361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42F760-2961-4D0F-9CB0-37412C60E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8A4E58C-C160-40AE-A539-CDDA2FD07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24/07/2021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620FC74-2B20-4D45-BBD9-4B4CC543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6F9D49-F067-4BC6-ABBB-5D6B4D9D9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3185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221D49-33D1-4349-9CC2-528F12323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0E7F26B-710A-46EC-9759-43A3E1BDC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42EAAD1-C7DD-4C43-9F9C-A3EC65B5B4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1C06F4E-2DC5-4D67-AEC6-E308292E9C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0240B30-DC7D-4840-BB0C-4B78DD5638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B382A7C-B3D6-4F9E-AFB7-E538D8A15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24/07/2021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D18F743-08E8-4B34-B63D-9065F2B6F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87011CC-8939-4AB3-8B64-F7385A4FB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835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6ABD8D-2F83-4B1A-BAC0-9A8A9A694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C401290-D95F-4304-9A38-DA849D24C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24/07/2021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5C64200-8F18-49C5-BC14-B9ECC64CC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59D3D8E-B734-4DC1-B38D-22A377D0B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829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D7C4C65-0155-4B3C-B8D8-51B9A2692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24/07/2021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E6FA8B6-CDD7-4578-94B1-AA1F4676B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3AD56B1-D9A4-447D-BFCE-E6FD46D5D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3726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371E62-ECCE-4FA2-8ED7-B767B656F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85D7B5-0C34-483B-8058-0597B579A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B2ABCA-0379-4215-B3FD-69A8A6EC7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83764A-0DBA-4E63-87CF-9CCCE3FBD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24/07/2021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C0569FF-3F51-4DD5-B9D9-070850164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898FF76-646B-452F-B7A2-7F303175C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2449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7198D0-19A5-43F5-B79F-07ABF02E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0BCB767-0CAE-4C23-918E-74EB214FD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E2594F6-7884-4D3F-9D42-65F81012F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78AB7F1-A0CA-43F6-9CF6-9917229F6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24/07/2021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AC4875-BA14-4244-8A1A-7C53E2C5D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82DA6DE-4C1B-4526-8992-FDDC09BC5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606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ABB983-42E4-4BD6-8957-114144F6D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AF3EB67-8328-4DC8-A299-3BD36C431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3E84AE-E6C9-4FA3-B476-F7AA1A0D6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24/07/2021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066DD6-022E-45A5-BED2-5DFFCD37D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C7E5EB-51E7-43A4-BE2B-A9770C7C9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249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8B566A5-5A2C-4A55-83BB-46E1B7E91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D8E88B9-1FA2-4B07-BB4E-2B7BEEDD01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4FA629-33B4-40FF-A4F1-D06CB5835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24/07/2021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4BD76B-02F9-4C9B-9093-EECE6E34A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F044A5-68F2-4160-B348-3BD1D2A4A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4321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3331C73-C3A5-465B-BE4D-73D7FAF80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66D1E67-09B3-4F25-9344-9E2364277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289CC4-C531-484B-9CBC-A8FEA32309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20977-25DE-4BA7-95F2-5FC3A2F7DD28}" type="datetimeFigureOut">
              <a:rPr lang="pt-BR" smtClean="0"/>
              <a:t>24/07/2021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8B16EA-B399-4ED4-9A4D-C8A4EF9092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852FBF-ABC9-48BD-AC87-81A8DC8127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5354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BFB78658-C5F3-45E4-B7BC-F1EBFFC5B9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01C10CAD-E85A-439D-B11E-D6000F79F8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531" y="452710"/>
            <a:ext cx="2248937" cy="269571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547919" y="3148422"/>
            <a:ext cx="114681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b="1" i="0" u="none" strike="noStrike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JESUS CRISTO É A ÚNICA ESPERANÇA...</a:t>
            </a:r>
            <a:endParaRPr lang="pt-BR" sz="6600" b="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b="1" i="0" u="none" strike="noStrike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...PARA OS EXCLUÍDOS SOCIAIS</a:t>
            </a:r>
            <a:endParaRPr lang="pt-BR" sz="66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28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458FF7FB-116A-42DD-AD09-495D8FE42EF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7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CB8742-1280-4439-A6E1-D05E9409BE7A}"/>
              </a:ext>
            </a:extLst>
          </p:cNvPr>
          <p:cNvSpPr txBox="1"/>
          <p:nvPr/>
        </p:nvSpPr>
        <p:spPr>
          <a:xfrm>
            <a:off x="2441359" y="1076008"/>
            <a:ext cx="7332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3600" b="1" i="1" kern="5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Quattrocento Sans"/>
              </a:rPr>
              <a:t>Leitura bíblica: </a:t>
            </a:r>
            <a:r>
              <a:rPr lang="pt-BR" sz="3600" i="1" kern="5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Quattrocento Sans"/>
              </a:rPr>
              <a:t>Provérbios 31.8</a:t>
            </a:r>
            <a:r>
              <a:rPr lang="pt-BR" sz="3600" b="1" i="1" kern="5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Quattrocento Sans"/>
              </a:rPr>
              <a:t> </a:t>
            </a:r>
            <a:endParaRPr lang="pt-BR" sz="3600" i="1" kern="5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FE846EB-DC41-4A58-80AC-435607DE2CF3}"/>
              </a:ext>
            </a:extLst>
          </p:cNvPr>
          <p:cNvSpPr txBox="1"/>
          <p:nvPr/>
        </p:nvSpPr>
        <p:spPr>
          <a:xfrm>
            <a:off x="576197" y="2778271"/>
            <a:ext cx="11039605" cy="3126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>
              <a:spcAft>
                <a:spcPts val="0"/>
              </a:spcAft>
            </a:pPr>
            <a:r>
              <a:rPr lang="pt-BR" sz="4000" b="1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Dirigente: </a:t>
            </a:r>
            <a:r>
              <a:rPr lang="pt-BR" sz="40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“Abre a tua boca a favor do mundo, a favor do direito de todos os desamparados”.</a:t>
            </a:r>
            <a:endParaRPr lang="pt-BR" sz="40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36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pt-BR" sz="3600" i="1" dirty="0">
                <a:solidFill>
                  <a:sysClr val="windowText" lastClr="000000"/>
                </a:solidFill>
              </a:rPr>
            </a:br>
            <a:endParaRPr lang="pt-BR" sz="3600" i="1" kern="50" dirty="0">
              <a:solidFill>
                <a:sysClr val="windowText" lastClr="00000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676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BD44C2EA-0064-4099-9C1E-14219917045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B3AFEA32-F337-4B86-A121-2C4195F64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531" y="452710"/>
            <a:ext cx="2248937" cy="269571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D012D0B-6CD1-4BC5-9516-29BFF6241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4454" y="4251409"/>
            <a:ext cx="10063089" cy="2387600"/>
          </a:xfrm>
          <a:noFill/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200" b="1" dirty="0">
                <a:solidFill>
                  <a:sysClr val="windowText" lastClr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SOMOS CHAMADOS A FAZER DIFERENÇA </a:t>
            </a:r>
            <a:br>
              <a:rPr lang="pt-BR" sz="7200" b="1" dirty="0">
                <a:solidFill>
                  <a:sysClr val="windowText" lastClr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7200" b="1" dirty="0">
                <a:solidFill>
                  <a:sysClr val="windowText" lastClr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NO MUNDO</a:t>
            </a:r>
            <a:endParaRPr lang="pt-BR" sz="7200" dirty="0">
              <a:solidFill>
                <a:sysClr val="windowText" lastClr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383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BE9D0396-1ADB-48BC-9E96-E8101270BFF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CB8742-1280-4439-A6E1-D05E9409BE7A}"/>
              </a:ext>
            </a:extLst>
          </p:cNvPr>
          <p:cNvSpPr txBox="1"/>
          <p:nvPr/>
        </p:nvSpPr>
        <p:spPr>
          <a:xfrm>
            <a:off x="2429521" y="596619"/>
            <a:ext cx="7332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3600" b="1" i="1" kern="5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Quattrocento Sans"/>
              </a:rPr>
              <a:t>Leitura bíblica:  </a:t>
            </a:r>
            <a:r>
              <a:rPr lang="pt-BR" sz="3600" i="1" kern="5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Quattrocento Sans"/>
              </a:rPr>
              <a:t>Mateus 5.14-16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FE846EB-DC41-4A58-80AC-435607DE2CF3}"/>
              </a:ext>
            </a:extLst>
          </p:cNvPr>
          <p:cNvSpPr txBox="1"/>
          <p:nvPr/>
        </p:nvSpPr>
        <p:spPr>
          <a:xfrm>
            <a:off x="576195" y="1447137"/>
            <a:ext cx="11039605" cy="6945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Equipe de Louvor</a:t>
            </a:r>
            <a:r>
              <a:rPr lang="pt-BR" sz="36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"Vocês são a luz do mundo. Não se pode esconder uma cidade construída sobre um monte.</a:t>
            </a:r>
            <a:endParaRPr lang="pt-BR" sz="36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E, também, ninguém acende uma candeia e a coloca debaixo de uma vasilha. Pelo contrário, coloca-a no lugar apropriado, e assim ilumina a todos os que estão na casa.</a:t>
            </a:r>
            <a:endParaRPr lang="pt-BR" sz="36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Assim brilhe a luz de vocês diante dos homens, para que vejam as suas boas obras e glorifiquem ao Pai de vocês, que está nos céus." </a:t>
            </a:r>
            <a:endParaRPr lang="pt-BR" sz="36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36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pt-BR" sz="3600" i="1" dirty="0">
                <a:solidFill>
                  <a:sysClr val="windowText" lastClr="000000"/>
                </a:solidFill>
              </a:rPr>
            </a:br>
            <a:endParaRPr lang="pt-BR" sz="3600" i="1" kern="50" dirty="0">
              <a:solidFill>
                <a:sysClr val="windowText" lastClr="00000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842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59;p14">
            <a:extLst>
              <a:ext uri="{FF2B5EF4-FFF2-40B4-BE49-F238E27FC236}">
                <a16:creationId xmlns:a16="http://schemas.microsoft.com/office/drawing/2014/main" id="{829C72D8-29FD-45A3-9CDF-7F40D48E305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17EC869-C808-4D1F-9AEB-A33DE67F3E03}"/>
              </a:ext>
            </a:extLst>
          </p:cNvPr>
          <p:cNvSpPr txBox="1"/>
          <p:nvPr/>
        </p:nvSpPr>
        <p:spPr>
          <a:xfrm>
            <a:off x="7081646" y="5855908"/>
            <a:ext cx="6676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“Reina Em Mim” (Brenton Brown)</a:t>
            </a: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6CC948-EBF0-4126-B975-2AC59274A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731" y="1453689"/>
            <a:ext cx="9241559" cy="321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Sobre toda a terra Tu és o Rei</a:t>
            </a:r>
            <a:br>
              <a:rPr lang="pt-BR" sz="4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Sobre as montanhas e o pôr-do-sol</a:t>
            </a:r>
            <a:br>
              <a:rPr lang="pt-BR" sz="4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Uma coisa só meu desejo é:</a:t>
            </a:r>
            <a:br>
              <a:rPr lang="pt-BR" sz="4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Vem reinar de novo em mim</a:t>
            </a:r>
            <a:endParaRPr lang="pt-BR" sz="48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214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59;p14">
            <a:extLst>
              <a:ext uri="{FF2B5EF4-FFF2-40B4-BE49-F238E27FC236}">
                <a16:creationId xmlns:a16="http://schemas.microsoft.com/office/drawing/2014/main" id="{6B5AAEF8-8DD3-45D2-BA46-70FF1B533ED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1C94B49-E0EB-4B83-96C0-DEA999997210}"/>
              </a:ext>
            </a:extLst>
          </p:cNvPr>
          <p:cNvSpPr txBox="1"/>
          <p:nvPr/>
        </p:nvSpPr>
        <p:spPr>
          <a:xfrm>
            <a:off x="7081646" y="5855908"/>
            <a:ext cx="6676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“Reina Em Mim” (Brenton Brown)</a:t>
            </a: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6CC948-EBF0-4126-B975-2AC59274A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5220" y="1214158"/>
            <a:ext cx="9241559" cy="4008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Reina em mim com Teu poder</a:t>
            </a:r>
            <a:b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Sobre a escuridão</a:t>
            </a:r>
            <a:b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Sobre os sonhos meus</a:t>
            </a:r>
            <a:b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Tu és o Senhor de tudo o que sou</a:t>
            </a:r>
            <a:b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Vem reinar em mim, Senhor</a:t>
            </a:r>
            <a:endParaRPr lang="pt-BR" sz="48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769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59;p14">
            <a:extLst>
              <a:ext uri="{FF2B5EF4-FFF2-40B4-BE49-F238E27FC236}">
                <a16:creationId xmlns:a16="http://schemas.microsoft.com/office/drawing/2014/main" id="{621D46EF-30B7-47E2-A1F1-C3710EC727C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E003226-CDEC-46DF-8951-608D4E575436}"/>
              </a:ext>
            </a:extLst>
          </p:cNvPr>
          <p:cNvSpPr txBox="1"/>
          <p:nvPr/>
        </p:nvSpPr>
        <p:spPr>
          <a:xfrm>
            <a:off x="7081646" y="5855908"/>
            <a:ext cx="6676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“Reina Em Mim” (Brenton Brown)</a:t>
            </a: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6CC948-EBF0-4126-B975-2AC59274A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731" y="1453688"/>
            <a:ext cx="9931149" cy="321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Sobre o meu pensar, tudo que eu falar</a:t>
            </a:r>
            <a:br>
              <a:rPr lang="pt-BR" sz="4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Faz-me refletir a beleza que há em ti</a:t>
            </a:r>
            <a:br>
              <a:rPr lang="pt-BR" sz="4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Tu és para mim mais que tudo aqui</a:t>
            </a:r>
            <a:br>
              <a:rPr lang="pt-BR" sz="4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Vem reinar de novo em mim</a:t>
            </a:r>
            <a:endParaRPr lang="pt-BR" sz="48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314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59;p14">
            <a:extLst>
              <a:ext uri="{FF2B5EF4-FFF2-40B4-BE49-F238E27FC236}">
                <a16:creationId xmlns:a16="http://schemas.microsoft.com/office/drawing/2014/main" id="{D04B8748-67F7-40E3-AF7C-F9F29C0289A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4D67236-6D64-436F-B5E8-1C8D4188ECF1}"/>
              </a:ext>
            </a:extLst>
          </p:cNvPr>
          <p:cNvSpPr txBox="1"/>
          <p:nvPr/>
        </p:nvSpPr>
        <p:spPr>
          <a:xfrm>
            <a:off x="7081646" y="5855908"/>
            <a:ext cx="6676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“Reina Em Mim” (Brenton Brown)</a:t>
            </a: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6CC948-EBF0-4126-B975-2AC59274A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2370" y="1160916"/>
            <a:ext cx="9241559" cy="4008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Reina em mim com Teu poder</a:t>
            </a:r>
            <a:b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Sobre a escuridão</a:t>
            </a:r>
            <a:b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Sobre os sonhos meus</a:t>
            </a:r>
            <a:b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Tu és o Senhor de tudo o que sou</a:t>
            </a:r>
            <a:b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Vem reinar em mim, Senhor</a:t>
            </a:r>
            <a:endParaRPr lang="pt-BR" sz="48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783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21BBD565-290A-4FFA-AA3F-E0B57353A38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CB8742-1280-4439-A6E1-D05E9409BE7A}"/>
              </a:ext>
            </a:extLst>
          </p:cNvPr>
          <p:cNvSpPr txBox="1"/>
          <p:nvPr/>
        </p:nvSpPr>
        <p:spPr>
          <a:xfrm>
            <a:off x="2429521" y="783052"/>
            <a:ext cx="7332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3600" b="1" i="1" kern="5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Quattrocento Sans"/>
              </a:rPr>
              <a:t>Leitura bíblica:  </a:t>
            </a:r>
            <a:r>
              <a:rPr lang="pt-BR" sz="3600" i="1" kern="50" dirty="0">
                <a:solidFill>
                  <a:sysClr val="windowText" lastClr="000000"/>
                </a:solidFill>
                <a:latin typeface="Arial" panose="020B0604020202020204" pitchFamily="34" charset="0"/>
                <a:ea typeface="Quattrocento Sans"/>
              </a:rPr>
              <a:t>I Pedro 2.5-9</a:t>
            </a:r>
            <a:endParaRPr lang="pt-BR" sz="3600" i="1" kern="5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FE846EB-DC41-4A58-80AC-435607DE2CF3}"/>
              </a:ext>
            </a:extLst>
          </p:cNvPr>
          <p:cNvSpPr txBox="1"/>
          <p:nvPr/>
        </p:nvSpPr>
        <p:spPr>
          <a:xfrm>
            <a:off x="177551" y="1615814"/>
            <a:ext cx="11836893" cy="5555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Congregação: </a:t>
            </a:r>
            <a:r>
              <a:rPr lang="pt-BR" sz="36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“Vocês também estão sendo utilizados como pedras vivas na edificação de uma casa espiritual para serem sacerdócio santo, oferecendo sacrifícios espirituais aceitáveis a Deus, por meio de Jesus Cristo.</a:t>
            </a:r>
            <a:endParaRPr lang="pt-BR" sz="36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Vocês, porém, são geração eleita, sacerdócio real, nação santa, povo exclusivo de Deus, para anunciar as grandezas daquele que os chamou das trevas para a sua maravilhosa luz”</a:t>
            </a:r>
            <a:endParaRPr lang="pt-BR" sz="36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pt-BR" sz="3600" i="1" dirty="0">
                <a:solidFill>
                  <a:sysClr val="windowText" lastClr="000000"/>
                </a:solidFill>
              </a:rPr>
            </a:br>
            <a:endParaRPr lang="pt-BR" sz="3600" i="1" kern="50" dirty="0">
              <a:solidFill>
                <a:sysClr val="windowText" lastClr="00000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552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59;p14">
            <a:extLst>
              <a:ext uri="{FF2B5EF4-FFF2-40B4-BE49-F238E27FC236}">
                <a16:creationId xmlns:a16="http://schemas.microsoft.com/office/drawing/2014/main" id="{38A7C449-F196-44AB-A455-35931869E7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17EC869-C808-4D1F-9AEB-A33DE67F3E03}"/>
              </a:ext>
            </a:extLst>
          </p:cNvPr>
          <p:cNvSpPr txBox="1"/>
          <p:nvPr/>
        </p:nvSpPr>
        <p:spPr>
          <a:xfrm>
            <a:off x="7481266" y="5811701"/>
            <a:ext cx="6676372" cy="37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“Geração de Adoradores” (Renan / 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Goianno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t-BR" sz="18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6CC948-EBF0-4126-B975-2AC59274A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731" y="1055535"/>
            <a:ext cx="9241559" cy="4014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0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Que não passe de nós o teu espírito</a:t>
            </a:r>
            <a:br>
              <a:rPr lang="pt-BR" sz="40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0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Que tudo o que foi dito a nós</a:t>
            </a:r>
            <a:br>
              <a:rPr lang="pt-BR" sz="40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0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Venha se cumprir</a:t>
            </a:r>
            <a:br>
              <a:rPr lang="pt-BR" sz="40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0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Quem não seja preciso que se levante</a:t>
            </a:r>
            <a:br>
              <a:rPr lang="pt-BR" sz="40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0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Outra geração que vá avante</a:t>
            </a:r>
            <a:br>
              <a:rPr lang="pt-BR" sz="40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0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Venha sobre nós e realize o teu querer</a:t>
            </a:r>
            <a:endParaRPr lang="pt-BR" sz="40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625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59;p14">
            <a:extLst>
              <a:ext uri="{FF2B5EF4-FFF2-40B4-BE49-F238E27FC236}">
                <a16:creationId xmlns:a16="http://schemas.microsoft.com/office/drawing/2014/main" id="{DD44BDE1-F89D-4096-AAD8-D1CB5BC39AE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FC6D8EB-5A1E-4DAA-BCFF-155A12C8A5FD}"/>
              </a:ext>
            </a:extLst>
          </p:cNvPr>
          <p:cNvSpPr txBox="1"/>
          <p:nvPr/>
        </p:nvSpPr>
        <p:spPr>
          <a:xfrm>
            <a:off x="7481266" y="5811701"/>
            <a:ext cx="6676372" cy="37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“Geração de Adoradores” (Renan / 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Goianno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t-BR" sz="18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6CC948-EBF0-4126-B975-2AC59274A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731" y="1384856"/>
            <a:ext cx="9241559" cy="3356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0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Geração de adoradores queremos ser</a:t>
            </a:r>
            <a:br>
              <a:rPr lang="pt-BR" sz="40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0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Sacerdócio santo pra te oferecer</a:t>
            </a:r>
            <a:br>
              <a:rPr lang="pt-BR" sz="40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0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 perfeito louvor</a:t>
            </a:r>
            <a:br>
              <a:rPr lang="pt-BR" sz="40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0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 em nossas vidas</a:t>
            </a:r>
            <a:br>
              <a:rPr lang="pt-BR" sz="40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0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Fluir o teu querer</a:t>
            </a:r>
            <a:endParaRPr lang="pt-BR" sz="40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710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6F001EA0-DBB6-4EB8-BD92-285C96E9937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D012D0B-6CD1-4BC5-9516-29BFF6241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4454" y="4100491"/>
            <a:ext cx="10063089" cy="2387600"/>
          </a:xfrm>
          <a:noFill/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200" b="1" dirty="0">
                <a:solidFill>
                  <a:sysClr val="windowText" lastClr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SOMOS CHAMADOS A ESTENDER AS MÃOS </a:t>
            </a:r>
            <a:br>
              <a:rPr lang="pt-BR" sz="7200" b="1" dirty="0">
                <a:solidFill>
                  <a:sysClr val="windowText" lastClr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7200" b="1" dirty="0">
                <a:solidFill>
                  <a:sysClr val="windowText" lastClr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AOS NECESSITADOS</a:t>
            </a:r>
            <a:endParaRPr lang="pt-BR" sz="7200" dirty="0">
              <a:solidFill>
                <a:sysClr val="windowText" lastClr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B381A830-8533-4C7C-B23E-549C51C8EE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531" y="452710"/>
            <a:ext cx="2248937" cy="269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36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8FF66AE6-99FC-45F6-97EA-52623078783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CB8742-1280-4439-A6E1-D05E9409BE7A}"/>
              </a:ext>
            </a:extLst>
          </p:cNvPr>
          <p:cNvSpPr txBox="1"/>
          <p:nvPr/>
        </p:nvSpPr>
        <p:spPr>
          <a:xfrm>
            <a:off x="2441359" y="1076015"/>
            <a:ext cx="7332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3600" b="1" i="1" kern="5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Quattrocento Sans"/>
              </a:rPr>
              <a:t>Leitura bíblica: </a:t>
            </a:r>
            <a:r>
              <a:rPr lang="pt-BR" sz="3600" i="1" kern="5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Quattrocento Sans"/>
              </a:rPr>
              <a:t>Provérbios 31.20</a:t>
            </a:r>
            <a:r>
              <a:rPr lang="pt-BR" sz="3600" b="1" i="1" kern="5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Quattrocento Sans"/>
              </a:rPr>
              <a:t> </a:t>
            </a:r>
            <a:endParaRPr lang="pt-BR" sz="3600" i="1" kern="5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FE846EB-DC41-4A58-80AC-435607DE2CF3}"/>
              </a:ext>
            </a:extLst>
          </p:cNvPr>
          <p:cNvSpPr txBox="1"/>
          <p:nvPr/>
        </p:nvSpPr>
        <p:spPr>
          <a:xfrm>
            <a:off x="576197" y="2778278"/>
            <a:ext cx="11039605" cy="1478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000" b="1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Dirigente: </a:t>
            </a:r>
            <a:r>
              <a:rPr lang="pt-BR" sz="40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pt-BR" sz="40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Abre a mão para o pobre; sim,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0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ao necessitado estende as suas mãos”. </a:t>
            </a:r>
            <a:endParaRPr lang="pt-BR" sz="3600" i="1" kern="50" dirty="0">
              <a:solidFill>
                <a:sysClr val="windowText" lastClr="00000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242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39FFB16E-DD19-4C77-8B21-29CF6B39800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5E9B4CC-D5E8-49B5-8A05-F57653C1BF52}"/>
              </a:ext>
            </a:extLst>
          </p:cNvPr>
          <p:cNvSpPr txBox="1"/>
          <p:nvPr/>
        </p:nvSpPr>
        <p:spPr>
          <a:xfrm>
            <a:off x="2189445" y="3104876"/>
            <a:ext cx="7813110" cy="1086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“Estende a Mão” (Leonardo Gonçalves)</a:t>
            </a:r>
            <a:endParaRPr lang="pt-BR" sz="28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635" algn="ctr">
              <a:spcAft>
                <a:spcPts val="0"/>
              </a:spcAft>
            </a:pPr>
            <a:endParaRPr lang="pt-BR" sz="2800" kern="50" dirty="0">
              <a:solidFill>
                <a:sysClr val="windowText" lastClr="00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E7973AB-CE2F-44BB-8CBB-EE7B4143E197}"/>
              </a:ext>
            </a:extLst>
          </p:cNvPr>
          <p:cNvSpPr txBox="1"/>
          <p:nvPr/>
        </p:nvSpPr>
        <p:spPr>
          <a:xfrm>
            <a:off x="2189445" y="1996880"/>
            <a:ext cx="78131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Participação Musical</a:t>
            </a:r>
          </a:p>
        </p:txBody>
      </p:sp>
    </p:spTree>
    <p:extLst>
      <p:ext uri="{BB962C8B-B14F-4D97-AF65-F5344CB8AC3E}">
        <p14:creationId xmlns:p14="http://schemas.microsoft.com/office/powerpoint/2010/main" val="1706379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35023A17-6057-4B9F-BFFF-E8B1BE84CD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E7973AB-CE2F-44BB-8CBB-EE7B4143E197}"/>
              </a:ext>
            </a:extLst>
          </p:cNvPr>
          <p:cNvSpPr txBox="1"/>
          <p:nvPr/>
        </p:nvSpPr>
        <p:spPr>
          <a:xfrm>
            <a:off x="2074035" y="3601132"/>
            <a:ext cx="78131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Momento</a:t>
            </a:r>
            <a:r>
              <a:rPr lang="pt-BR" sz="6600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 </a:t>
            </a:r>
            <a:r>
              <a:rPr lang="pt-BR" sz="6600" b="1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de Oração</a:t>
            </a:r>
            <a:endParaRPr lang="pt-BR" sz="6600" b="1" dirty="0">
              <a:solidFill>
                <a:sysClr val="windowText" lastClr="000000"/>
              </a:solidFill>
            </a:endParaRP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A67D5D6A-46F0-4216-9ACD-54DCAE0AB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121" y="733288"/>
            <a:ext cx="2248937" cy="269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521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163A85E1-1E8B-45D0-8CFE-872A49898B2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E7973AB-CE2F-44BB-8CBB-EE7B4143E197}"/>
              </a:ext>
            </a:extLst>
          </p:cNvPr>
          <p:cNvSpPr txBox="1"/>
          <p:nvPr/>
        </p:nvSpPr>
        <p:spPr>
          <a:xfrm>
            <a:off x="2189444" y="3308204"/>
            <a:ext cx="781311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Mensagem Missionária</a:t>
            </a:r>
            <a:endParaRPr lang="pt-BR" sz="6600" b="1" dirty="0">
              <a:solidFill>
                <a:sysClr val="windowText" lastClr="000000"/>
              </a:solidFill>
            </a:endParaRP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01F1FE65-6A38-484A-B02F-ED270D392A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531" y="452710"/>
            <a:ext cx="2248937" cy="269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746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15F21D84-1123-4822-9AC2-E82095DE601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885071" y="630461"/>
            <a:ext cx="980122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0" i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 estou fazendo se sou cristão?</a:t>
            </a:r>
            <a:br>
              <a:rPr lang="pt-BR" sz="40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 Cristo deu-me total perdão?</a:t>
            </a:r>
            <a:br>
              <a:rPr lang="pt-BR" sz="40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Há muitos pobres sem lar, sem pão.</a:t>
            </a:r>
            <a:br>
              <a:rPr lang="pt-BR" sz="40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Há muitas vidas sem salvação.</a:t>
            </a:r>
            <a:br>
              <a:rPr lang="pt-BR" sz="40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Meu Cristo veio pra nos remir:</a:t>
            </a:r>
            <a:br>
              <a:rPr lang="pt-BR" sz="40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 homem todo, sem dividir.</a:t>
            </a:r>
            <a:br>
              <a:rPr lang="pt-BR" sz="40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Não só a alma do mal </a:t>
            </a:r>
            <a:r>
              <a:rPr lang="pt-BR" sz="40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salvar,</a:t>
            </a:r>
            <a:br>
              <a:rPr lang="pt-BR" sz="40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também o corpo ressuscitar.</a:t>
            </a:r>
            <a:endParaRPr lang="pt-BR" sz="40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1161885" y="5880510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552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808557" y="5880510"/>
            <a:ext cx="93807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</a:t>
            </a:r>
            <a:r>
              <a:rPr lang="pt-BR" kern="50" dirty="0">
                <a:solidFill>
                  <a:sysClr val="windowText" lastClr="000000"/>
                </a:solidFill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Q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ue estou fazendo se eu sou cristão?” 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(J. Dias de Araújo/D. </a:t>
            </a:r>
            <a:r>
              <a:rPr lang="pt-BR" sz="1800" i="1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Lauretti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521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59;p14">
            <a:extLst>
              <a:ext uri="{FF2B5EF4-FFF2-40B4-BE49-F238E27FC236}">
                <a16:creationId xmlns:a16="http://schemas.microsoft.com/office/drawing/2014/main" id="{4D590609-525B-46F9-96CD-DEAAC012242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885071" y="625189"/>
            <a:ext cx="980122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0" i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Há muita fome no país,</a:t>
            </a:r>
            <a:br>
              <a:rPr lang="pt-BR" sz="40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há tanta gente que é infeliz!</a:t>
            </a:r>
            <a:br>
              <a:rPr lang="pt-BR" sz="40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Há criancinhas que vão morrer,</a:t>
            </a:r>
            <a:br>
              <a:rPr lang="pt-BR" sz="40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há tantos velhos a padecer!</a:t>
            </a:r>
            <a:br>
              <a:rPr lang="pt-BR" sz="40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Milhões não sabem como escrever,</a:t>
            </a:r>
            <a:br>
              <a:rPr lang="pt-BR" sz="40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milhões de olhos não sabem ler,</a:t>
            </a:r>
            <a:br>
              <a:rPr lang="pt-BR" sz="40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nas trevas vivem sem perceber</a:t>
            </a:r>
            <a:br>
              <a:rPr lang="pt-BR" sz="40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 são escravos de outro ser.</a:t>
            </a:r>
            <a:endParaRPr lang="pt-BR" sz="40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6A27D9A-18B4-4DFA-B3DA-42DF374014D8}"/>
              </a:ext>
            </a:extLst>
          </p:cNvPr>
          <p:cNvSpPr txBox="1"/>
          <p:nvPr/>
        </p:nvSpPr>
        <p:spPr>
          <a:xfrm>
            <a:off x="-1161885" y="5880510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552 HCC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6B39ECF-2064-461D-B915-2546BA8EE7E1}"/>
              </a:ext>
            </a:extLst>
          </p:cNvPr>
          <p:cNvSpPr txBox="1"/>
          <p:nvPr/>
        </p:nvSpPr>
        <p:spPr>
          <a:xfrm>
            <a:off x="3808557" y="5880510"/>
            <a:ext cx="93807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</a:t>
            </a:r>
            <a:r>
              <a:rPr lang="pt-BR" kern="50" dirty="0">
                <a:solidFill>
                  <a:sysClr val="windowText" lastClr="000000"/>
                </a:solidFill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Q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ue estou fazendo se eu sou cristão?” 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(J. Dias de Araújo/D. </a:t>
            </a:r>
            <a:r>
              <a:rPr lang="pt-BR" sz="1800" i="1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Lauretti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827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59;p14">
            <a:extLst>
              <a:ext uri="{FF2B5EF4-FFF2-40B4-BE49-F238E27FC236}">
                <a16:creationId xmlns:a16="http://schemas.microsoft.com/office/drawing/2014/main" id="{6BE2E0E8-35BB-4BB8-8A4E-C5EA63EC6D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906586" y="608158"/>
            <a:ext cx="980122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Que estou fazendo se sou cristão?</a:t>
            </a:r>
            <a:br>
              <a:rPr lang="pt-BR" sz="4000" dirty="0">
                <a:solidFill>
                  <a:sysClr val="windowText" lastClr="000000"/>
                </a:solidFill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Se Cristo deu-me total perdão?</a:t>
            </a:r>
            <a:br>
              <a:rPr lang="pt-BR" sz="4000" dirty="0">
                <a:solidFill>
                  <a:sysClr val="windowText" lastClr="000000"/>
                </a:solidFill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Há muitos pobres sem lar, sem pão.</a:t>
            </a:r>
            <a:br>
              <a:rPr lang="pt-BR" sz="4000" dirty="0">
                <a:solidFill>
                  <a:sysClr val="windowText" lastClr="000000"/>
                </a:solidFill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Há muitas vidas sem salvação.</a:t>
            </a:r>
            <a:br>
              <a:rPr lang="pt-BR" sz="4000" dirty="0">
                <a:solidFill>
                  <a:sysClr val="windowText" lastClr="000000"/>
                </a:solidFill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Aos poderosos eu vou pregar,</a:t>
            </a:r>
            <a:br>
              <a:rPr lang="pt-BR" sz="4000" dirty="0">
                <a:solidFill>
                  <a:sysClr val="windowText" lastClr="000000"/>
                </a:solidFill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aos homens ricos vou proclamar</a:t>
            </a:r>
            <a:br>
              <a:rPr lang="pt-BR" sz="4000" dirty="0">
                <a:solidFill>
                  <a:sysClr val="windowText" lastClr="000000"/>
                </a:solidFill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que a injustiça é contra Deus</a:t>
            </a:r>
            <a:br>
              <a:rPr lang="pt-BR" sz="4000" dirty="0">
                <a:solidFill>
                  <a:sysClr val="windowText" lastClr="000000"/>
                </a:solidFill>
              </a:rPr>
            </a:br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e a vil miséria insulta os céus.</a:t>
            </a:r>
            <a:endParaRPr lang="pt-BR" sz="4000" dirty="0">
              <a:solidFill>
                <a:sysClr val="windowText" lastClr="000000"/>
              </a:solidFill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BEECF13-035C-44E6-B7D7-38831C8F05E4}"/>
              </a:ext>
            </a:extLst>
          </p:cNvPr>
          <p:cNvSpPr txBox="1"/>
          <p:nvPr/>
        </p:nvSpPr>
        <p:spPr>
          <a:xfrm>
            <a:off x="-1161885" y="5880510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552 HCC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7E5B32C-CC77-4645-BEDD-FA83C6B7BE09}"/>
              </a:ext>
            </a:extLst>
          </p:cNvPr>
          <p:cNvSpPr txBox="1"/>
          <p:nvPr/>
        </p:nvSpPr>
        <p:spPr>
          <a:xfrm>
            <a:off x="3808557" y="5880510"/>
            <a:ext cx="93807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</a:t>
            </a:r>
            <a:r>
              <a:rPr lang="pt-BR" kern="50" dirty="0">
                <a:solidFill>
                  <a:sysClr val="windowText" lastClr="000000"/>
                </a:solidFill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Q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ue estou fazendo se eu sou cristão?” 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(J. Dias de Araújo/D. </a:t>
            </a:r>
            <a:r>
              <a:rPr lang="pt-BR" sz="1800" i="1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Lauretti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78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33DE6E1C-BC65-42ED-83C0-3C7D0C3BF86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B17E6535-CF86-4702-A1F6-3C26384E2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531" y="452710"/>
            <a:ext cx="2248937" cy="269571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D012D0B-6CD1-4BC5-9516-29BFF6241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2108" y="4171509"/>
            <a:ext cx="10063089" cy="2387600"/>
          </a:xfrm>
          <a:noFill/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200" b="1" dirty="0">
                <a:solidFill>
                  <a:sysClr val="windowText" lastClr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SOMOS CHAMADOS A SER ESPERANÇA </a:t>
            </a:r>
            <a:br>
              <a:rPr lang="pt-BR" sz="7200" b="1" dirty="0">
                <a:solidFill>
                  <a:sysClr val="windowText" lastClr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7200" b="1" dirty="0">
                <a:solidFill>
                  <a:sysClr val="windowText" lastClr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DE SALVAÇÃO</a:t>
            </a:r>
            <a:endParaRPr lang="pt-BR" sz="7200" dirty="0">
              <a:solidFill>
                <a:sysClr val="windowText" lastClr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755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59;p14">
            <a:extLst>
              <a:ext uri="{FF2B5EF4-FFF2-40B4-BE49-F238E27FC236}">
                <a16:creationId xmlns:a16="http://schemas.microsoft.com/office/drawing/2014/main" id="{05A30A6D-29DD-448C-8889-083F8B26093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E7973AB-CE2F-44BB-8CBB-EE7B4143E197}"/>
              </a:ext>
            </a:extLst>
          </p:cNvPr>
          <p:cNvSpPr txBox="1"/>
          <p:nvPr/>
        </p:nvSpPr>
        <p:spPr>
          <a:xfrm>
            <a:off x="483164" y="3601132"/>
            <a:ext cx="1106587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Vídeo Missionário</a:t>
            </a:r>
            <a:endParaRPr lang="pt-BR" sz="6600" b="1" dirty="0">
              <a:solidFill>
                <a:sysClr val="windowText" lastClr="000000"/>
              </a:solidFill>
            </a:endParaRPr>
          </a:p>
        </p:txBody>
      </p:sp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9C2BB92C-63DE-40F9-A1E2-73873A40D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31" y="733288"/>
            <a:ext cx="2248937" cy="269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933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3876BE5F-3380-4E89-B3CC-28FA7BB2E53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972237" y="297716"/>
            <a:ext cx="44237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7200" b="1" i="1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Quattrocento Sans"/>
              </a:rPr>
              <a:t>Tema:</a:t>
            </a:r>
            <a:endParaRPr lang="pt-BR" sz="72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89435ED6-D372-4385-A809-A71E7C5DB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372" y="69083"/>
            <a:ext cx="5415379" cy="649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20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CF70336B-7D4C-47ED-B05F-105F439B44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1278161" y="1085166"/>
            <a:ext cx="93819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7200" b="1" i="1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Quattrocento Sans"/>
              </a:rPr>
              <a:t>Divisa:</a:t>
            </a:r>
            <a:endParaRPr lang="pt-BR" sz="72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5AE6D7E-CBF6-4A28-9B6D-3DC0C34D100C}"/>
              </a:ext>
            </a:extLst>
          </p:cNvPr>
          <p:cNvSpPr txBox="1"/>
          <p:nvPr/>
        </p:nvSpPr>
        <p:spPr>
          <a:xfrm>
            <a:off x="594804" y="2459191"/>
            <a:ext cx="1113259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sz="4800" i="1" dirty="0">
                <a:solidFill>
                  <a:sysClr val="windowText" lastClr="000000"/>
                </a:solidFill>
                <a:effectLst/>
              </a:rPr>
              <a:t>“E em nenhum outro há salvação, porque também debaixo do céu nenhum outro nome há, dado entre os homens, </a:t>
            </a:r>
          </a:p>
          <a:p>
            <a:pPr indent="-635" algn="ctr"/>
            <a:r>
              <a:rPr lang="pt-BR" sz="4800" i="1" dirty="0">
                <a:solidFill>
                  <a:sysClr val="windowText" lastClr="000000"/>
                </a:solidFill>
                <a:effectLst/>
              </a:rPr>
              <a:t>pelo qual devamos ser salvos.”</a:t>
            </a:r>
          </a:p>
          <a:p>
            <a:pPr indent="-635" algn="ctr"/>
            <a:r>
              <a:rPr lang="pt-BR" sz="4800" b="1" i="1" dirty="0">
                <a:solidFill>
                  <a:sysClr val="windowText" lastClr="000000"/>
                </a:solidFill>
              </a:rPr>
              <a:t>Atos 4.12</a:t>
            </a:r>
            <a:endParaRPr lang="pt-BR" sz="4800" b="1" i="1" dirty="0">
              <a:solidFill>
                <a:sysClr val="windowText" lastClr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696059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D7BEA4D5-F03A-4ECA-906A-6BAFEC58440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795750" y="610136"/>
            <a:ext cx="9801225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Do Amapá ao Rio Grande,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Do Recife a Cuiabá,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Grita a angústia que se expande: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A verdade onde estará?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Em São Paulo, no Acre ou Minas,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Em Brasília ou Salvador,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Proclamemos as divinas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Boas-novas do Senhor!</a:t>
            </a:r>
          </a:p>
          <a:p>
            <a:br>
              <a:rPr lang="pt-BR" sz="4000" dirty="0">
                <a:solidFill>
                  <a:sysClr val="windowText" lastClr="000000"/>
                </a:solidFill>
              </a:rPr>
            </a:br>
            <a:endParaRPr lang="pt-BR" sz="4000" dirty="0">
              <a:solidFill>
                <a:sysClr val="windowText" lastClr="000000"/>
              </a:solidFill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1161885" y="5908227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</a:t>
            </a:r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581 </a:t>
            </a: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CC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3441EB7-B607-4BB4-BF91-C87DEAD9DA0E}"/>
              </a:ext>
            </a:extLst>
          </p:cNvPr>
          <p:cNvSpPr txBox="1"/>
          <p:nvPr/>
        </p:nvSpPr>
        <p:spPr>
          <a:xfrm>
            <a:off x="4843027" y="5908226"/>
            <a:ext cx="9380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única Esperança” 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(M. Barreto França/B. </a:t>
            </a:r>
            <a:r>
              <a:rPr lang="pt-BR" sz="1800" i="1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Ichter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pt-BR" sz="180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978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59;p14">
            <a:extLst>
              <a:ext uri="{FF2B5EF4-FFF2-40B4-BE49-F238E27FC236}">
                <a16:creationId xmlns:a16="http://schemas.microsoft.com/office/drawing/2014/main" id="{5018A794-7344-4C6E-AB87-480F4316024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684914" y="1335572"/>
            <a:ext cx="980122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Cristo é a única esperança</a:t>
            </a:r>
          </a:p>
          <a:p>
            <a:pPr algn="l"/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Neste mundo tão hostil,</a:t>
            </a:r>
          </a:p>
          <a:p>
            <a:pPr algn="l"/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Para a santa liderança</a:t>
            </a:r>
          </a:p>
          <a:p>
            <a:pPr algn="l"/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Do Evangelho no Brasil!</a:t>
            </a:r>
          </a:p>
          <a:p>
            <a:br>
              <a:rPr lang="pt-BR" sz="4800" dirty="0">
                <a:solidFill>
                  <a:sysClr val="windowText" lastClr="000000"/>
                </a:solidFill>
              </a:rPr>
            </a:br>
            <a:endParaRPr lang="pt-BR" sz="4800" dirty="0">
              <a:solidFill>
                <a:sysClr val="windowText" lastClr="000000"/>
              </a:solidFill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4B30497-80B2-4385-A547-62D647178A43}"/>
              </a:ext>
            </a:extLst>
          </p:cNvPr>
          <p:cNvSpPr txBox="1"/>
          <p:nvPr/>
        </p:nvSpPr>
        <p:spPr>
          <a:xfrm>
            <a:off x="-1161885" y="5908227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</a:t>
            </a:r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581 </a:t>
            </a: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CC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6EA2EE3-2977-4332-9AF9-0EDA01E44D27}"/>
              </a:ext>
            </a:extLst>
          </p:cNvPr>
          <p:cNvSpPr txBox="1"/>
          <p:nvPr/>
        </p:nvSpPr>
        <p:spPr>
          <a:xfrm>
            <a:off x="4843027" y="5908226"/>
            <a:ext cx="9380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única Esperança” 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(M. Barreto França/B. </a:t>
            </a:r>
            <a:r>
              <a:rPr lang="pt-BR" sz="1800" i="1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Ichter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pt-BR" sz="180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7529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59;p14">
            <a:extLst>
              <a:ext uri="{FF2B5EF4-FFF2-40B4-BE49-F238E27FC236}">
                <a16:creationId xmlns:a16="http://schemas.microsoft.com/office/drawing/2014/main" id="{E21B3F5E-FC5A-4B4E-9C9E-7BBF1DDD3AD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795750" y="610136"/>
            <a:ext cx="9801225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Nossa Pátria amada e imensa,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Nosso povo humilde e bom,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Tem por meta a recompensa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Do celeste e eterno dom;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Do Oriente ao Ocidente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E do Norte ao Sul, feliz,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Cada qual se torne um crente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Para a bênção do país.</a:t>
            </a:r>
          </a:p>
          <a:p>
            <a:br>
              <a:rPr lang="pt-BR" sz="4000" dirty="0">
                <a:solidFill>
                  <a:sysClr val="windowText" lastClr="000000"/>
                </a:solidFill>
              </a:rPr>
            </a:br>
            <a:endParaRPr lang="pt-BR" sz="4000" dirty="0">
              <a:solidFill>
                <a:sysClr val="windowText" lastClr="000000"/>
              </a:solidFill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3C53B69-C3F6-4E1D-9419-B852FD502E85}"/>
              </a:ext>
            </a:extLst>
          </p:cNvPr>
          <p:cNvSpPr txBox="1"/>
          <p:nvPr/>
        </p:nvSpPr>
        <p:spPr>
          <a:xfrm>
            <a:off x="-1161885" y="5908227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</a:t>
            </a:r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581 </a:t>
            </a: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CC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42D4F8B-50E9-49D5-A002-91AFE4D13064}"/>
              </a:ext>
            </a:extLst>
          </p:cNvPr>
          <p:cNvSpPr txBox="1"/>
          <p:nvPr/>
        </p:nvSpPr>
        <p:spPr>
          <a:xfrm>
            <a:off x="4843027" y="5908226"/>
            <a:ext cx="9380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única Esperança” 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(M. Barreto França/B. </a:t>
            </a:r>
            <a:r>
              <a:rPr lang="pt-BR" sz="1800" i="1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Ichter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pt-BR" sz="180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0051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59;p14">
            <a:extLst>
              <a:ext uri="{FF2B5EF4-FFF2-40B4-BE49-F238E27FC236}">
                <a16:creationId xmlns:a16="http://schemas.microsoft.com/office/drawing/2014/main" id="{8EABA3B1-9B76-47DC-9EF5-E02C04CD8F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684914" y="1335572"/>
            <a:ext cx="980122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Cristo é a única esperança</a:t>
            </a:r>
          </a:p>
          <a:p>
            <a:pPr algn="l"/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Neste mundo tão hostil,</a:t>
            </a:r>
          </a:p>
          <a:p>
            <a:pPr algn="l"/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Para a santa liderança</a:t>
            </a:r>
          </a:p>
          <a:p>
            <a:pPr algn="l"/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Do Evangelho no Brasil!</a:t>
            </a:r>
          </a:p>
          <a:p>
            <a:br>
              <a:rPr lang="pt-BR" sz="4800" dirty="0">
                <a:solidFill>
                  <a:sysClr val="windowText" lastClr="000000"/>
                </a:solidFill>
              </a:rPr>
            </a:br>
            <a:endParaRPr lang="pt-BR" sz="4800" dirty="0">
              <a:solidFill>
                <a:sysClr val="windowText" lastClr="000000"/>
              </a:solidFill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B110E92-0850-456F-9DBB-3857A74DB9EE}"/>
              </a:ext>
            </a:extLst>
          </p:cNvPr>
          <p:cNvSpPr txBox="1"/>
          <p:nvPr/>
        </p:nvSpPr>
        <p:spPr>
          <a:xfrm>
            <a:off x="-1161885" y="5908227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</a:t>
            </a:r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581 </a:t>
            </a: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CC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7812EA9-4AF7-42BC-BB93-C65717A9AA6C}"/>
              </a:ext>
            </a:extLst>
          </p:cNvPr>
          <p:cNvSpPr txBox="1"/>
          <p:nvPr/>
        </p:nvSpPr>
        <p:spPr>
          <a:xfrm>
            <a:off x="4843027" y="5908226"/>
            <a:ext cx="9380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única Esperança” 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(M. Barreto França/B. </a:t>
            </a:r>
            <a:r>
              <a:rPr lang="pt-BR" sz="1800" i="1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Ichter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pt-BR" sz="180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3711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59;p14">
            <a:extLst>
              <a:ext uri="{FF2B5EF4-FFF2-40B4-BE49-F238E27FC236}">
                <a16:creationId xmlns:a16="http://schemas.microsoft.com/office/drawing/2014/main" id="{4BAB95E2-D977-4940-9864-EC44D2D05B9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795750" y="610136"/>
            <a:ext cx="980122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Na campanha brasileira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Para evangelização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Seja a fé nossa bandeira,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Nossa espada, a salvação;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E por lema da porfia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Que garante o céu, além: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'Trabalhar enquanto é dia,</a:t>
            </a:r>
          </a:p>
          <a:p>
            <a:pPr algn="l"/>
            <a:r>
              <a:rPr lang="pt-BR" sz="4000" b="0" i="0" dirty="0">
                <a:solidFill>
                  <a:sysClr val="windowText" lastClr="000000"/>
                </a:solidFill>
                <a:effectLst/>
              </a:rPr>
              <a:t>Pois a noite perto vem!'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585F22-01B5-4612-BFE4-6DC217A76452}"/>
              </a:ext>
            </a:extLst>
          </p:cNvPr>
          <p:cNvSpPr txBox="1"/>
          <p:nvPr/>
        </p:nvSpPr>
        <p:spPr>
          <a:xfrm>
            <a:off x="-1161885" y="5908227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</a:t>
            </a:r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581 </a:t>
            </a: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CC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07C3ADC-51EF-4C4B-A60D-F1BA9A8283F3}"/>
              </a:ext>
            </a:extLst>
          </p:cNvPr>
          <p:cNvSpPr txBox="1"/>
          <p:nvPr/>
        </p:nvSpPr>
        <p:spPr>
          <a:xfrm>
            <a:off x="4843027" y="5908226"/>
            <a:ext cx="9380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única Esperança” 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(M. Barreto França/B. </a:t>
            </a:r>
            <a:r>
              <a:rPr lang="pt-BR" sz="1800" i="1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Ichter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pt-BR" sz="180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8746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59;p14">
            <a:extLst>
              <a:ext uri="{FF2B5EF4-FFF2-40B4-BE49-F238E27FC236}">
                <a16:creationId xmlns:a16="http://schemas.microsoft.com/office/drawing/2014/main" id="{A576C555-5045-441A-99C8-934613450AD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684914" y="1335572"/>
            <a:ext cx="980122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Cristo é a única esperança</a:t>
            </a:r>
          </a:p>
          <a:p>
            <a:pPr algn="l"/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Neste mundo tão hostil,</a:t>
            </a:r>
          </a:p>
          <a:p>
            <a:pPr algn="l"/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Para a santa liderança</a:t>
            </a:r>
          </a:p>
          <a:p>
            <a:pPr algn="l"/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Do Evangelho no Brasil!</a:t>
            </a:r>
          </a:p>
          <a:p>
            <a:br>
              <a:rPr lang="pt-BR" sz="4800" dirty="0">
                <a:solidFill>
                  <a:sysClr val="windowText" lastClr="000000"/>
                </a:solidFill>
              </a:rPr>
            </a:br>
            <a:endParaRPr lang="pt-BR" sz="4800" dirty="0">
              <a:solidFill>
                <a:sysClr val="windowText" lastClr="000000"/>
              </a:solidFill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4D40BC4-58E5-465F-ACEE-C213EFED1A6B}"/>
              </a:ext>
            </a:extLst>
          </p:cNvPr>
          <p:cNvSpPr txBox="1"/>
          <p:nvPr/>
        </p:nvSpPr>
        <p:spPr>
          <a:xfrm>
            <a:off x="-1161885" y="5908227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</a:t>
            </a:r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581 </a:t>
            </a: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CC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A85D2D9-CF6D-4400-9BE5-150A5D569433}"/>
              </a:ext>
            </a:extLst>
          </p:cNvPr>
          <p:cNvSpPr txBox="1"/>
          <p:nvPr/>
        </p:nvSpPr>
        <p:spPr>
          <a:xfrm>
            <a:off x="4843027" y="5908226"/>
            <a:ext cx="9380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única Esperança” 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(M. Barreto França/B. </a:t>
            </a:r>
            <a:r>
              <a:rPr lang="pt-BR" sz="1800" i="1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Ichter</a:t>
            </a:r>
            <a:r>
              <a:rPr lang="pt-BR" sz="1800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pt-BR" sz="180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064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792E8220-A9D1-44BA-BE74-348770B634C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DA7F35C3-DC0A-4CC3-A28F-2ACD34D9FF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31" y="733288"/>
            <a:ext cx="2248937" cy="269571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1275567" y="3648009"/>
            <a:ext cx="96408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7200" b="1" i="1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Oração Final</a:t>
            </a:r>
            <a:endParaRPr lang="pt-BR" sz="72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7278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1124</Words>
  <Application>Microsoft Office PowerPoint</Application>
  <PresentationFormat>Widescreen</PresentationFormat>
  <Paragraphs>107</Paragraphs>
  <Slides>30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SOMOS CHAMADOS A FAZER DIFERENÇA  NO MUNDO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SOMOS CHAMADOS A ESTENDER AS MÃOS  AOS NECESSITADOS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SOMOS CHAMADOS A SER ESPERANÇA  DE SALVAÇÃO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FABIOLA MOLULO TAVARES</dc:creator>
  <cp:lastModifiedBy>Silvana Santos Pereira Martines</cp:lastModifiedBy>
  <cp:revision>19</cp:revision>
  <dcterms:created xsi:type="dcterms:W3CDTF">2020-08-03T15:34:19Z</dcterms:created>
  <dcterms:modified xsi:type="dcterms:W3CDTF">2021-07-24T18:58:52Z</dcterms:modified>
</cp:coreProperties>
</file>