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4"/>
  </p:notesMasterIdLst>
  <p:sldIdLst>
    <p:sldId id="264" r:id="rId2"/>
    <p:sldId id="265" r:id="rId3"/>
    <p:sldId id="266" r:id="rId4"/>
    <p:sldId id="267" r:id="rId5"/>
    <p:sldId id="359" r:id="rId6"/>
    <p:sldId id="274" r:id="rId7"/>
    <p:sldId id="361" r:id="rId8"/>
    <p:sldId id="362" r:id="rId9"/>
    <p:sldId id="363" r:id="rId10"/>
    <p:sldId id="414" r:id="rId11"/>
    <p:sldId id="415" r:id="rId12"/>
    <p:sldId id="416" r:id="rId13"/>
    <p:sldId id="417" r:id="rId14"/>
    <p:sldId id="418" r:id="rId15"/>
    <p:sldId id="381" r:id="rId16"/>
    <p:sldId id="419" r:id="rId17"/>
    <p:sldId id="420" r:id="rId18"/>
    <p:sldId id="421" r:id="rId19"/>
    <p:sldId id="422" r:id="rId20"/>
    <p:sldId id="423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431" r:id="rId29"/>
    <p:sldId id="292" r:id="rId30"/>
    <p:sldId id="293" r:id="rId31"/>
    <p:sldId id="294" r:id="rId32"/>
    <p:sldId id="256" r:id="rId33"/>
    <p:sldId id="257" r:id="rId34"/>
    <p:sldId id="258" r:id="rId35"/>
    <p:sldId id="259" r:id="rId36"/>
    <p:sldId id="260" r:id="rId37"/>
    <p:sldId id="261" r:id="rId38"/>
    <p:sldId id="262" r:id="rId39"/>
    <p:sldId id="263" r:id="rId40"/>
    <p:sldId id="296" r:id="rId41"/>
    <p:sldId id="298" r:id="rId42"/>
    <p:sldId id="299" r:id="rId43"/>
    <p:sldId id="432" r:id="rId44"/>
    <p:sldId id="433" r:id="rId45"/>
    <p:sldId id="434" r:id="rId46"/>
    <p:sldId id="435" r:id="rId47"/>
    <p:sldId id="436" r:id="rId48"/>
    <p:sldId id="305" r:id="rId49"/>
    <p:sldId id="306" r:id="rId50"/>
    <p:sldId id="437" r:id="rId51"/>
    <p:sldId id="438" r:id="rId52"/>
    <p:sldId id="439" r:id="rId53"/>
    <p:sldId id="440" r:id="rId54"/>
    <p:sldId id="390" r:id="rId55"/>
    <p:sldId id="441" r:id="rId56"/>
    <p:sldId id="369" r:id="rId57"/>
    <p:sldId id="393" r:id="rId58"/>
    <p:sldId id="315" r:id="rId59"/>
    <p:sldId id="442" r:id="rId60"/>
    <p:sldId id="443" r:id="rId61"/>
    <p:sldId id="300" r:id="rId62"/>
    <p:sldId id="301" r:id="rId63"/>
    <p:sldId id="302" r:id="rId64"/>
    <p:sldId id="303" r:id="rId65"/>
    <p:sldId id="304" r:id="rId66"/>
    <p:sldId id="392" r:id="rId67"/>
    <p:sldId id="395" r:id="rId68"/>
    <p:sldId id="444" r:id="rId69"/>
    <p:sldId id="445" r:id="rId70"/>
    <p:sldId id="446" r:id="rId71"/>
    <p:sldId id="335" r:id="rId72"/>
    <p:sldId id="336" r:id="rId7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8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421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9206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4183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2267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437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32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779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0761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650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9294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090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7870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2859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3047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8954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7642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5293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3164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7518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9523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5478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29856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10643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576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02012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39262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883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456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1450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eb53b4207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eb53b4207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eb53b4207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eb53b4207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b53b4207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b53b4207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b53b4207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eb53b4207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eb53b4207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eb53b4207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b53b4207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b53b4207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b53b4207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b53b4207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27681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26700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704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13615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98989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91726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46686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86622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87962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6864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57008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48603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01688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655412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188370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5100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110717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05796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32370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267002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7042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20155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08106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9324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879939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17411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300012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611403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069897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052866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535159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041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989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Boas-vindas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Igreja em Ação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3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Chamada à Adoração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175841"/>
            <a:ext cx="8793337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JESUS:</a:t>
            </a:r>
            <a:endParaRPr lang="pt-PT" sz="54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443" y="3416984"/>
            <a:ext cx="1319306" cy="13922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33051" y="1352153"/>
            <a:ext cx="9079776" cy="243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A Verdade que transforma!</a:t>
            </a:r>
            <a:endParaRPr lang="pt-BR" sz="23900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930591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João 1.14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9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92795" y="986700"/>
            <a:ext cx="875840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6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“Aquele que é a Palavra tornou-se carne e viveu entre nós.” </a:t>
            </a:r>
            <a:endParaRPr lang="pt-BR" sz="239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022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“Jesus, Filho de Deus”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Chris Tomlin </a:t>
            </a:r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43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Filho de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909331"/>
            <a:ext cx="8282762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Deixou os céus pra me encontrar, aqui não é o Seu lugar! Um amor assim o mundo não conheceu. Naquela cruz se entregou,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Teu perdão me alcançou.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 amor assim o mundo não conheceu!</a:t>
            </a:r>
          </a:p>
        </p:txBody>
      </p:sp>
    </p:spTree>
    <p:extLst>
      <p:ext uri="{BB962C8B-B14F-4D97-AF65-F5344CB8AC3E}">
        <p14:creationId xmlns:p14="http://schemas.microsoft.com/office/powerpoint/2010/main" val="3363427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Filho de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909331"/>
            <a:ext cx="8282762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altar de adoração seja sempre exaltado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Filho de Deus!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Deixou a Sua glória, morreu em meu lugar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Filho de Deus, 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és Jesus, Filho de Deus!</a:t>
            </a:r>
          </a:p>
        </p:txBody>
      </p:sp>
    </p:spTree>
    <p:extLst>
      <p:ext uri="{BB962C8B-B14F-4D97-AF65-F5344CB8AC3E}">
        <p14:creationId xmlns:p14="http://schemas.microsoft.com/office/powerpoint/2010/main" val="805602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Filho de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608076"/>
            <a:ext cx="8282762" cy="344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Levou sobre Si pecado e dor,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Venceu a morte e ressuscitou.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 amor assim o mundo não conheceu.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Levou sobre Si pecado e dor,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Venceu a morte e ressuscitou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 amor assim o mundo não conheceu!</a:t>
            </a:r>
          </a:p>
        </p:txBody>
      </p:sp>
    </p:spTree>
    <p:extLst>
      <p:ext uri="{BB962C8B-B14F-4D97-AF65-F5344CB8AC3E}">
        <p14:creationId xmlns:p14="http://schemas.microsoft.com/office/powerpoint/2010/main" val="2389187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Filho de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909331"/>
            <a:ext cx="8282762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altar de adoração seja sempre exaltado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Filho de Deus!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Deixou a Sua glória, morreu em meu lugar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Filho de Deus, 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és Jesus, Filho de Deus!</a:t>
            </a:r>
          </a:p>
        </p:txBody>
      </p:sp>
    </p:spTree>
    <p:extLst>
      <p:ext uri="{BB962C8B-B14F-4D97-AF65-F5344CB8AC3E}">
        <p14:creationId xmlns:p14="http://schemas.microsoft.com/office/powerpoint/2010/main" val="57445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Filho de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608076"/>
            <a:ext cx="8282762" cy="3357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Seja exaltado, engrandecido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Seu nome é Santo, poderoso é,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não há nada que apague o Seu amor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cruz me libertou, A cruz me libertou,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cruz me libertou, A cruz me libertou!</a:t>
            </a:r>
          </a:p>
        </p:txBody>
      </p:sp>
    </p:spTree>
    <p:extLst>
      <p:ext uri="{BB962C8B-B14F-4D97-AF65-F5344CB8AC3E}">
        <p14:creationId xmlns:p14="http://schemas.microsoft.com/office/powerpoint/2010/main" val="425880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“Jesus, Filho de Deus”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909331"/>
            <a:ext cx="8282762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altar de adoração seja sempre exaltado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Filho de Deus!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Deixou a Sua glória, morreu em meu lugar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Jesus, Filho de Deus, 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és Jesus, Filho de Deus!</a:t>
            </a:r>
          </a:p>
        </p:txBody>
      </p:sp>
    </p:spTree>
    <p:extLst>
      <p:ext uri="{BB962C8B-B14F-4D97-AF65-F5344CB8AC3E}">
        <p14:creationId xmlns:p14="http://schemas.microsoft.com/office/powerpoint/2010/main" val="25940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“Ouvi contar a História”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(499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199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“Ouvi contar a História”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795246"/>
            <a:ext cx="8282762" cy="344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Ouvi contar a história de Jesus, o Rei da glória, que do céu desceu e aqui viveu porque me quis salvar! 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Ouvi do sofrimento que ele padeceu, morrendo. Arrependi-me e confiei em Cristo, o Salvador!</a:t>
            </a:r>
          </a:p>
        </p:txBody>
      </p:sp>
    </p:spTree>
    <p:extLst>
      <p:ext uri="{BB962C8B-B14F-4D97-AF65-F5344CB8AC3E}">
        <p14:creationId xmlns:p14="http://schemas.microsoft.com/office/powerpoint/2010/main" val="867079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“Ouvi contar a História”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795246"/>
            <a:ext cx="8282762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 me dá vitória, vitória completa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Buscou-me, comprou-me com sangue remidor. De coração amou-me, da perdição salvou-me. Vitória me assegurou Jesus, meu Salvador</a:t>
            </a:r>
          </a:p>
        </p:txBody>
      </p:sp>
    </p:spTree>
    <p:extLst>
      <p:ext uri="{BB962C8B-B14F-4D97-AF65-F5344CB8AC3E}">
        <p14:creationId xmlns:p14="http://schemas.microsoft.com/office/powerpoint/2010/main" val="3505218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“Ouvi contar a História”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110013" y="795246"/>
            <a:ext cx="8932961" cy="344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 aqui curava; seu poder favor mostrava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Aleijados Cristo fez andar                                   e aos cegos deu visão.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Clamei a Cristo: Cura meu espírito em tortura!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Minha alma ele então limpou                              e deu-me a salvação!</a:t>
            </a:r>
          </a:p>
        </p:txBody>
      </p:sp>
    </p:spTree>
    <p:extLst>
      <p:ext uri="{BB962C8B-B14F-4D97-AF65-F5344CB8AC3E}">
        <p14:creationId xmlns:p14="http://schemas.microsoft.com/office/powerpoint/2010/main" val="4271451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“Ouvi contar a História”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795246"/>
            <a:ext cx="8282762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 me dá vitória, vitória completa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Buscou-me, comprou-me com sangue remidor. De coração amou-me, da perdição salvou-me. Vitória me assegurou Jesus, meu Salvador</a:t>
            </a:r>
          </a:p>
        </p:txBody>
      </p:sp>
    </p:spTree>
    <p:extLst>
      <p:ext uri="{BB962C8B-B14F-4D97-AF65-F5344CB8AC3E}">
        <p14:creationId xmlns:p14="http://schemas.microsoft.com/office/powerpoint/2010/main" val="1940520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“Ouvi contar a História”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110013" y="795246"/>
            <a:ext cx="8932961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Ouvi de um lar glorioso que Jesus, meu Rei bondoso, preparou nos céus, e um dia ali      com ele habitarei.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no celeste coro cantarei a antiga história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 meu Senhor e Salvador pra sempre louvarei.</a:t>
            </a:r>
          </a:p>
        </p:txBody>
      </p:sp>
    </p:spTree>
    <p:extLst>
      <p:ext uri="{BB962C8B-B14F-4D97-AF65-F5344CB8AC3E}">
        <p14:creationId xmlns:p14="http://schemas.microsoft.com/office/powerpoint/2010/main" val="489784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“Ouvi contar a História”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795246"/>
            <a:ext cx="8282762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 me dá vitória, vitória completa</a:t>
            </a:r>
            <a:b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Buscou-me, comprou-me com sangue remidor. De coração amou-me, da perdição salvou-me. Vitória me assegurou Jesus, meu Salvador</a:t>
            </a:r>
          </a:p>
        </p:txBody>
      </p:sp>
    </p:spTree>
    <p:extLst>
      <p:ext uri="{BB962C8B-B14F-4D97-AF65-F5344CB8AC3E}">
        <p14:creationId xmlns:p14="http://schemas.microsoft.com/office/powerpoint/2010/main" val="3065764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 Alternada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Coríntios 5.18-20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148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92795" y="986700"/>
            <a:ext cx="875840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Dirigente:  </a:t>
            </a:r>
          </a:p>
          <a:p>
            <a:pPr algn="ctr"/>
            <a:r>
              <a:rPr lang="pt-PT" sz="4000" i="1" dirty="0">
                <a:latin typeface="Amasis MT Pro Medium" panose="02040604050005020304" pitchFamily="18" charset="0"/>
                <a:ea typeface="Times New Roman" panose="02020603050405020304" pitchFamily="18" charset="0"/>
              </a:rPr>
              <a:t>“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 Deus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nos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mandou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entregar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mensagem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que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fala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da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maneira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como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ele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faz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com que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eles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se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tornem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seus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amigos.</a:t>
            </a:r>
            <a:r>
              <a:rPr lang="pt-BR" sz="4000" i="1" dirty="0">
                <a:effectLst/>
                <a:latin typeface="Amasis MT Pro Medium" panose="02040604050005020304" pitchFamily="18" charset="0"/>
              </a:rPr>
              <a:t> 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 </a:t>
            </a:r>
            <a:endParaRPr lang="pt-BR" sz="40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106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92795" y="986700"/>
            <a:ext cx="875840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Congregação:  </a:t>
            </a:r>
          </a:p>
          <a:p>
            <a:pPr algn="ctr"/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Portanto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estamos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aqui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falando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nome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 Cristo,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como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se o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próprio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Deus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estivesse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pedindo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por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meio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de </a:t>
            </a:r>
            <a:r>
              <a:rPr lang="en-US" sz="40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nós</a:t>
            </a:r>
            <a:r>
              <a:rPr lang="en-US" sz="40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  </a:t>
            </a:r>
            <a:endParaRPr lang="pt-BR" sz="40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996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70762" y="540617"/>
            <a:ext cx="8758409" cy="4062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dirty="0">
                <a:latin typeface="Amasis MT Pro Medium" panose="02040604050005020304" pitchFamily="18" charset="0"/>
                <a:ea typeface="Times New Roman" panose="02020603050405020304" pitchFamily="18" charset="0"/>
              </a:rPr>
              <a:t>Todos</a:t>
            </a:r>
            <a:r>
              <a:rPr lang="pt-PT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: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i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nome de Cristo nós pedimos a vocês que deixem que Deus os transforme de inimigos em amigos dele. Em Cristo não havia pecado. Mas Deus colocou sobre Cristo a culpa dos nossos pecados para que nós, em união com ele, vivamos de acordo com a vontade de Deus.</a:t>
            </a:r>
            <a:endParaRPr lang="pt-PT" sz="36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807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175841"/>
            <a:ext cx="8793337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Jesus:</a:t>
            </a:r>
            <a:endParaRPr lang="pt-PT" sz="5400" b="1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443" y="3416984"/>
            <a:ext cx="1319306" cy="13922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33051" y="1352153"/>
            <a:ext cx="9079776" cy="243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A </a:t>
            </a:r>
            <a:r>
              <a:rPr lang="pt-PT" sz="5400" b="1" dirty="0">
                <a:ln>
                  <a:solidFill>
                    <a:srgbClr val="FFFF0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VERDADE</a:t>
            </a: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 que transforma!</a:t>
            </a:r>
            <a:endParaRPr lang="pt-BR" sz="23900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759959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João 14.6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97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192795" y="986700"/>
            <a:ext cx="875840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"Eu sou o caminho, a verdade e a vida. Ninguém vem ao Pai, a não ser por mim.” </a:t>
            </a:r>
            <a:endParaRPr lang="pt-BR" sz="8000" i="1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618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Missionário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825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238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625478"/>
            <a:ext cx="77338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“Assim que, se alguém está em Cristo, nova criatura é;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as coisas velhas já passaram;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 eis que tudo se fez novo.”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2 Coríntios 5.17</a:t>
            </a:r>
            <a:endParaRPr lang="pt-BR" sz="1800" i="1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68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70332" y="709004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Fidelidade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Dízimos e Ofertas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8222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“Segundo a Vontade </a:t>
            </a:r>
          </a:p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de Deus”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(473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97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“Segundo a Vontade de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1000173"/>
            <a:ext cx="8846545" cy="28342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é minha vontade, mas é Tua;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são meus os caminhos, mas são os Teus.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eu comece uma nova caminhada,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pensando segundo a vontade de Deus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pensando segundo a vontade de Deus.</a:t>
            </a:r>
          </a:p>
        </p:txBody>
      </p:sp>
    </p:spTree>
    <p:extLst>
      <p:ext uri="{BB962C8B-B14F-4D97-AF65-F5344CB8AC3E}">
        <p14:creationId xmlns:p14="http://schemas.microsoft.com/office/powerpoint/2010/main" val="38901576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“Segundo a Vontade de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678931"/>
            <a:ext cx="8846545" cy="34767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a minha verdade, mas a Tua verdade;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a minha vontade, mas a Tua vontade;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os meus descaminhos, mas os caminhos Teus.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eu reflita e proclame                                           aos meus amigos e ao mundo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só vivo segundo a vontade de Deus,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só vivo segundo a vontade de Deus.</a:t>
            </a:r>
          </a:p>
        </p:txBody>
      </p:sp>
    </p:spTree>
    <p:extLst>
      <p:ext uri="{BB962C8B-B14F-4D97-AF65-F5344CB8AC3E}">
        <p14:creationId xmlns:p14="http://schemas.microsoft.com/office/powerpoint/2010/main" val="27436128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“Segundo a Vontade de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1000174"/>
            <a:ext cx="8846545" cy="28342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Seja a Tua palavra como a estrela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brilhou lá na pátria dos judeus,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que eu fale de Cristo a todo o mundo,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agindo segundo a vontade de Deus,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agindo segundo a vontade de Deus.</a:t>
            </a:r>
            <a:endParaRPr lang="pt-BR" sz="48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9045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“Segundo a Vontade de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678931"/>
            <a:ext cx="8846545" cy="34767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a minha verdade, mas a Tua verdade;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a minha vontade, mas a Tua vontade;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os meus descaminhos, mas os caminhos Teus.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eu reflita e proclame                                           aos meus amigos e ao mundo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só vivo segundo a vontade de Deus,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só vivo segundo a vontade de Deus.</a:t>
            </a:r>
          </a:p>
        </p:txBody>
      </p:sp>
    </p:spTree>
    <p:extLst>
      <p:ext uri="{BB962C8B-B14F-4D97-AF65-F5344CB8AC3E}">
        <p14:creationId xmlns:p14="http://schemas.microsoft.com/office/powerpoint/2010/main" val="2074574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“Segundo a Vontade de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430" y="908680"/>
            <a:ext cx="8846545" cy="28342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eu me torne uma benção permanente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mim, para os outros, para os meus.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Vejam todos assim que sou um crente,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vivendo segundo a vontade de Deus,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vivendo segundo a vontade de Deus.</a:t>
            </a:r>
          </a:p>
        </p:txBody>
      </p:sp>
    </p:spTree>
    <p:extLst>
      <p:ext uri="{BB962C8B-B14F-4D97-AF65-F5344CB8AC3E}">
        <p14:creationId xmlns:p14="http://schemas.microsoft.com/office/powerpoint/2010/main" val="34854632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“Segundo a Vontade de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678931"/>
            <a:ext cx="8846545" cy="34767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a minha verdade, mas a Tua verdade;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a minha vontade, mas a Tua vontade;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os meus descaminhos, mas os caminhos Teus.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eu reflita e proclame                                           aos meus amigos e ao mundo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só vivo segundo a vontade de Deus,</a:t>
            </a:r>
            <a:b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800" b="1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só vivo segundo a vontade de Deus.</a:t>
            </a:r>
          </a:p>
        </p:txBody>
      </p:sp>
    </p:spTree>
    <p:extLst>
      <p:ext uri="{BB962C8B-B14F-4D97-AF65-F5344CB8AC3E}">
        <p14:creationId xmlns:p14="http://schemas.microsoft.com/office/powerpoint/2010/main" val="31053368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o caminho”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(Heloísa Rosa)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78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o caminho”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675282"/>
            <a:ext cx="9066880" cy="357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se turbe o vosso coração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Crede em Deus e também em Mim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casa de Meu Pai há muitas moradas.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kern="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fosse assim, eu não teria dito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 preparar-vos um lugar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virei e vos levarei para mim mesmo.</a:t>
            </a:r>
            <a:endParaRPr lang="pt-BR" sz="32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3519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o caminho”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98163"/>
            <a:ext cx="9066880" cy="4013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Vós conheceis o caminho para onde Eu vou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sou o caminho, a verdade e a vida,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Ninguém vem ao Pai, a não ser por Mim.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verdade eu vos digo,                              porque eu vou para o Pai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 aquele que crer em mim                         obras maiores fará!</a:t>
            </a:r>
          </a:p>
        </p:txBody>
      </p:sp>
    </p:spTree>
    <p:extLst>
      <p:ext uri="{BB962C8B-B14F-4D97-AF65-F5344CB8AC3E}">
        <p14:creationId xmlns:p14="http://schemas.microsoft.com/office/powerpoint/2010/main" val="5304414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o caminho”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65239"/>
            <a:ext cx="9066880" cy="4013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Me amares verdadeiramente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Guardareis os Meus mandamentos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rogarei ao Pai, Ele vos dará o Consolador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Espírito da verdade                                       que o mundo não pode receber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 Ele habita em vós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estará em vós pra sempre.</a:t>
            </a:r>
          </a:p>
        </p:txBody>
      </p:sp>
    </p:spTree>
    <p:extLst>
      <p:ext uri="{BB962C8B-B14F-4D97-AF65-F5344CB8AC3E}">
        <p14:creationId xmlns:p14="http://schemas.microsoft.com/office/powerpoint/2010/main" val="30218607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o caminho”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795246"/>
            <a:ext cx="9066880" cy="344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tem os meus mandamentos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os guarda, este é o que me ama                        E se alguém me amar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Será amado por meu Pai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 também o amarei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Me manifestarei a ele</a:t>
            </a:r>
            <a:r>
              <a:rPr lang="pt-BR" sz="32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2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1570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o caminho”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1246938"/>
            <a:ext cx="9066880" cy="195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Quero te amar mais, Senhor!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Quero te amar mais, Senhor!</a:t>
            </a:r>
            <a:b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Quero te amar mais!</a:t>
            </a:r>
          </a:p>
        </p:txBody>
      </p:sp>
    </p:spTree>
    <p:extLst>
      <p:ext uri="{BB962C8B-B14F-4D97-AF65-F5344CB8AC3E}">
        <p14:creationId xmlns:p14="http://schemas.microsoft.com/office/powerpoint/2010/main" val="38313431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59315" y="121293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kern="5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Amasis MT Pro Medium" panose="020406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Participação Musical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5991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207443" y="175841"/>
            <a:ext cx="8793337" cy="11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Jesus:</a:t>
            </a:r>
            <a:endParaRPr lang="pt-PT" sz="5400" b="1" dirty="0">
              <a:ln>
                <a:solidFill>
                  <a:srgbClr val="00B05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D0570A7-6480-58F1-AEB8-2A7AF4E3B4FD}"/>
              </a:ext>
            </a:extLst>
          </p:cNvPr>
          <p:cNvSpPr txBox="1"/>
          <p:nvPr/>
        </p:nvSpPr>
        <p:spPr>
          <a:xfrm>
            <a:off x="33051" y="1352153"/>
            <a:ext cx="9079776" cy="243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ln>
                  <a:solidFill>
                    <a:srgbClr val="00B05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A verdade  </a:t>
            </a:r>
            <a:r>
              <a:rPr lang="pt-PT" sz="5400" b="1" dirty="0">
                <a:ln>
                  <a:solidFill>
                    <a:srgbClr val="FFFF00"/>
                  </a:solidFill>
                </a:ln>
                <a:uFill>
                  <a:solidFill>
                    <a:srgbClr val="000000"/>
                  </a:solidFill>
                </a:uFill>
                <a:latin typeface="Amasis MT Pro Black" panose="02040A04050005020304" pitchFamily="18" charset="0"/>
                <a:ea typeface="Arial Unicode MS"/>
                <a:cs typeface="Arial Unicode MS"/>
              </a:rPr>
              <a:t>QUE TRANSFORMA!</a:t>
            </a:r>
            <a:endParaRPr lang="pt-BR" sz="23900" dirty="0">
              <a:ln>
                <a:solidFill>
                  <a:srgbClr val="FFFF00"/>
                </a:solidFill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Black" panose="02040A04050005020304" pitchFamily="18" charset="0"/>
              <a:ea typeface="Arial Unicode MS"/>
              <a:cs typeface="Arial Unicode MS"/>
            </a:endParaRPr>
          </a:p>
        </p:txBody>
      </p:sp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EE500081-0B66-604A-7EDA-15A33947C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3402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Leitura Bíblica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Coríntios 5.17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447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44068" y="902247"/>
            <a:ext cx="906688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“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Portanto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, se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alguém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está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em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Cristo, é nova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criação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. As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coisas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antigas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já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passaram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;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eis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que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surgiram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coisas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i="1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novas</a:t>
            </a:r>
            <a:r>
              <a:rPr lang="en-US" sz="4400" i="1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!” </a:t>
            </a:r>
            <a:endParaRPr lang="pt-BR" sz="6600" i="1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1038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Pastoral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024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</a:t>
            </a:r>
          </a:p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e Anuncia”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(536 HCC)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768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831771"/>
            <a:ext cx="90668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clamor de um mundo novo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cresce em nossa direção;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a voz do nosso povo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sem a paz no coração.</a:t>
            </a:r>
          </a:p>
          <a:p>
            <a:pPr algn="ctr"/>
            <a:endParaRPr lang="pt-BR" sz="8800" dirty="0">
              <a:effectLst/>
              <a:latin typeface="Amasis MT Pro Medium" panose="020406040500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8718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74953"/>
            <a:ext cx="9066880" cy="3993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Levanta a tua voz e anuncia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mensagem de perdão;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compartilha com alegria: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Cristo salva e dá paz ao coração.</a:t>
            </a:r>
          </a:p>
        </p:txBody>
      </p:sp>
    </p:spTree>
    <p:extLst>
      <p:ext uri="{BB962C8B-B14F-4D97-AF65-F5344CB8AC3E}">
        <p14:creationId xmlns:p14="http://schemas.microsoft.com/office/powerpoint/2010/main" val="846502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831771"/>
            <a:ext cx="9066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 o mundo triste e aflito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levantemos nossa voz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Jesus, Senhor bendito,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 na cruz sofreu por nós.</a:t>
            </a:r>
          </a:p>
        </p:txBody>
      </p:sp>
    </p:spTree>
    <p:extLst>
      <p:ext uri="{BB962C8B-B14F-4D97-AF65-F5344CB8AC3E}">
        <p14:creationId xmlns:p14="http://schemas.microsoft.com/office/powerpoint/2010/main" val="22572541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74953"/>
            <a:ext cx="9066880" cy="3993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Levanta a tua voz e anuncia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mensagem de perdão;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compartilha com alegria: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Cristo salva e dá paz ao coração.</a:t>
            </a:r>
          </a:p>
        </p:txBody>
      </p:sp>
    </p:spTree>
    <p:extLst>
      <p:ext uri="{BB962C8B-B14F-4D97-AF65-F5344CB8AC3E}">
        <p14:creationId xmlns:p14="http://schemas.microsoft.com/office/powerpoint/2010/main" val="35703345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831771"/>
            <a:ext cx="9066880" cy="4096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Bens e vidas colocados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altar do Salvador,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Jesus multiplicados,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serão bênçãos do amor.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246784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“Levanta Tua Voz e Anuncia”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38560" y="574953"/>
            <a:ext cx="9066880" cy="3993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Levanta a tua voz e anuncia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mensagem de perdão;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compartilha com alegria:</a:t>
            </a:r>
            <a:b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Cristo salva e dá paz ao coração.</a:t>
            </a:r>
          </a:p>
        </p:txBody>
      </p:sp>
    </p:spTree>
    <p:extLst>
      <p:ext uri="{BB962C8B-B14F-4D97-AF65-F5344CB8AC3E}">
        <p14:creationId xmlns:p14="http://schemas.microsoft.com/office/powerpoint/2010/main" val="8521067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“Sonda-me, Usa-me”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(Edson e Ana Feitosa)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693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“Sonda-me, Usa-me”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0" y="591913"/>
            <a:ext cx="9066880" cy="3393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Sonda-me, Senhor e me conhece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Quebranta o meu coração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Transforma-me conforme a Tua Palavra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enche-me, até que em mim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ache só a Ti, então Usa-me, Senhor! Usa-me!</a:t>
            </a:r>
          </a:p>
        </p:txBody>
      </p:sp>
    </p:spTree>
    <p:extLst>
      <p:ext uri="{BB962C8B-B14F-4D97-AF65-F5344CB8AC3E}">
        <p14:creationId xmlns:p14="http://schemas.microsoft.com/office/powerpoint/2010/main" val="29998888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“Sonda-me, Usa-me”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22034" y="635981"/>
            <a:ext cx="9066880" cy="344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um farol que brilha à noite, como ponte sobre as águas, como abrigo no deserto, como Flecha que acerta o alvo, eu quero ser usado da maneira que te agrade, em qualquer hora e em qualquer lugar. Eis aqui a minha vida, usa-me, Senhor! Usa-me!</a:t>
            </a:r>
          </a:p>
        </p:txBody>
      </p:sp>
    </p:spTree>
    <p:extLst>
      <p:ext uri="{BB962C8B-B14F-4D97-AF65-F5344CB8AC3E}">
        <p14:creationId xmlns:p14="http://schemas.microsoft.com/office/powerpoint/2010/main" val="15822076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“Sonda-me, Usa-me”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22034" y="635981"/>
            <a:ext cx="9066880" cy="34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Sonda-me, quebranta-me, transforma-me,  Enche-me e usa-me!       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Sonda-me, quebranta-me, transforma-me           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Enche-me e usa-me Senhor e usa-me, Senhor!</a:t>
            </a:r>
          </a:p>
        </p:txBody>
      </p:sp>
    </p:spTree>
    <p:extLst>
      <p:ext uri="{BB962C8B-B14F-4D97-AF65-F5344CB8AC3E}">
        <p14:creationId xmlns:p14="http://schemas.microsoft.com/office/powerpoint/2010/main" val="11978824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110014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  <a:cs typeface="Calibri" panose="020F0502020204030204" pitchFamily="34" charset="0"/>
              </a:rPr>
              <a:t>“Sonda-me, Usa-me”</a:t>
            </a:r>
            <a:endParaRPr lang="pt-BR" kern="50" dirty="0">
              <a:solidFill>
                <a:sysClr val="windowText" lastClr="000000"/>
              </a:solidFill>
              <a:effectLst/>
              <a:latin typeface="Amasis MT Pro Medium" panose="02040604050005020304" pitchFamily="18" charset="0"/>
              <a:ea typeface="Quattrocento Sans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C8BC889-D143-3531-7E8C-59178835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997" y="36525"/>
            <a:ext cx="718978" cy="7587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22034" y="635981"/>
            <a:ext cx="9066880" cy="344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um farol que brilha à noite, como ponte sobre as águas, como abrigo no deserto, como Flecha que acerta o alvo, eu quero ser usado da maneira que te agrade, em qualquer hora e em qualquer lugar. Eis aqui a minha vida, usa-me, Senhor! Usa-me!</a:t>
            </a:r>
          </a:p>
        </p:txBody>
      </p:sp>
    </p:spTree>
    <p:extLst>
      <p:ext uri="{BB962C8B-B14F-4D97-AF65-F5344CB8AC3E}">
        <p14:creationId xmlns:p14="http://schemas.microsoft.com/office/powerpoint/2010/main" val="40927294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Oração Final e Bênção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203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94963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Recessional</a:t>
            </a:r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 Instrumental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2359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1869</Words>
  <Application>Microsoft Office PowerPoint</Application>
  <PresentationFormat>Apresentação na tela (16:9)</PresentationFormat>
  <Paragraphs>127</Paragraphs>
  <Slides>72</Slides>
  <Notes>72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72</vt:i4>
      </vt:variant>
    </vt:vector>
  </HeadingPairs>
  <TitlesOfParts>
    <vt:vector size="76" baseType="lpstr">
      <vt:lpstr>Amasis MT Pro Black</vt:lpstr>
      <vt:lpstr>Amasis MT Pro Medium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Silvana Santos Pereira Martines</cp:lastModifiedBy>
  <cp:revision>2</cp:revision>
  <dcterms:modified xsi:type="dcterms:W3CDTF">2024-07-17T18:41:29Z</dcterms:modified>
</cp:coreProperties>
</file>