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25b6ec6180d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25b6ec6180d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5b6ec6180d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5b6ec6180d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5b6ec6180d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5b6ec6180d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5b6ec6180d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5b6ec6180d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25675" y="-73575"/>
            <a:ext cx="9269673" cy="54269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84075" y="0"/>
            <a:ext cx="9228073" cy="5402577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4"/>
          <p:cNvSpPr txBox="1"/>
          <p:nvPr/>
        </p:nvSpPr>
        <p:spPr>
          <a:xfrm>
            <a:off x="2121750" y="1617450"/>
            <a:ext cx="49005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Solução é Jesus</a:t>
            </a:r>
            <a:endParaRPr sz="5000"/>
          </a:p>
        </p:txBody>
      </p:sp>
      <p:sp>
        <p:nvSpPr>
          <p:cNvPr id="61" name="Google Shape;61;p14"/>
          <p:cNvSpPr txBox="1"/>
          <p:nvPr/>
        </p:nvSpPr>
        <p:spPr>
          <a:xfrm>
            <a:off x="3347521" y="2703125"/>
            <a:ext cx="23649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Débora Cádimo</a:t>
            </a:r>
            <a:endParaRPr sz="2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Marcelo Nelles</a:t>
            </a:r>
            <a:endParaRPr sz="25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84075" y="0"/>
            <a:ext cx="9228073" cy="5402577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5"/>
          <p:cNvSpPr txBox="1"/>
          <p:nvPr/>
        </p:nvSpPr>
        <p:spPr>
          <a:xfrm>
            <a:off x="404650" y="1187675"/>
            <a:ext cx="8474100" cy="36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4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Deus ama o mundo, e as crianças, </a:t>
            </a:r>
            <a:endParaRPr b="1" sz="4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4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Todos os povos e todo o Brasil</a:t>
            </a:r>
            <a:endParaRPr b="1" sz="4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4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 tem um plano tão grandioso </a:t>
            </a:r>
            <a:endParaRPr b="1" sz="4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4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meu pecado pode perdoar</a:t>
            </a:r>
            <a:endParaRPr b="1" sz="45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Google Shape;72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84075" y="0"/>
            <a:ext cx="9228073" cy="5402577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16"/>
          <p:cNvSpPr txBox="1"/>
          <p:nvPr/>
        </p:nvSpPr>
        <p:spPr>
          <a:xfrm>
            <a:off x="851350" y="1003753"/>
            <a:ext cx="7252200" cy="292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4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solução é Jesus </a:t>
            </a:r>
            <a:endParaRPr b="1" sz="4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4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(Jesus Cristo)</a:t>
            </a:r>
            <a:endParaRPr b="1" sz="4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4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solução é Jesus</a:t>
            </a:r>
            <a:endParaRPr b="1" sz="4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4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(Jesus Cristo) </a:t>
            </a:r>
            <a:endParaRPr b="1" sz="4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Google Shape;78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84075" y="0"/>
            <a:ext cx="9228073" cy="5402577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17"/>
          <p:cNvSpPr txBox="1"/>
          <p:nvPr/>
        </p:nvSpPr>
        <p:spPr>
          <a:xfrm>
            <a:off x="1773600" y="924900"/>
            <a:ext cx="5596800" cy="316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4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Lá na Cruz Jesus se entregou </a:t>
            </a:r>
            <a:endParaRPr b="1" sz="4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4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Lá na Cruz, um plano de amor.</a:t>
            </a:r>
            <a:endParaRPr b="1" sz="4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