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2" roundtripDataSignature="AMtx7mgRnPa7WnqBwBDL2Ga9+CuGqlrQ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1688250" y="1581800"/>
            <a:ext cx="5767500" cy="11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Só Cristo é a Solução </a:t>
            </a:r>
            <a:endParaRPr b="1" i="0" sz="5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3068875" y="2461925"/>
            <a:ext cx="287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Silvana Oliveira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738350" y="478225"/>
            <a:ext cx="75543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Nesse grande ajuntamento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Somos parte da missão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pregar o evangelho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Anunciando a salvação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 sozinhos, isolados,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 podemos avançar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 preciso de mãos dadas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Lado a lado trabalhar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738350" y="478225"/>
            <a:ext cx="75543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Há urgência nessa obra,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Vidas há pra restaurar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unirmos nossas forças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 iremos fraquejar.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Jesus Cristo, é a esperança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esta geração!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Trabalhando em unidade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Vamos transformar a nossa nação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738350" y="478225"/>
            <a:ext cx="75543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Somos um corpo em Cristo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Somos a luz que brilha aqui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Anunciando o evangelho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Vamos juntos prosseguir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Somando nossas forças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Completaremos a missão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proclamar as boas novas: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Só Cristo é a solução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/>
          <p:nvPr/>
        </p:nvSpPr>
        <p:spPr>
          <a:xfrm>
            <a:off x="738350" y="1305900"/>
            <a:ext cx="7554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Havemos de colher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Havemos de colher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Oh quão jubilosos,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Havemos de colher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