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92" r:id="rId4"/>
    <p:sldId id="293" r:id="rId5"/>
    <p:sldId id="296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Santos Pereira Martines" userId="a33a273eb8586941" providerId="LiveId" clId="{8B001E90-DC6C-44F8-B6A7-D274DB4EF7E2}"/>
    <pc:docChg chg="delSld">
      <pc:chgData name="Silvana Santos Pereira Martines" userId="a33a273eb8586941" providerId="LiveId" clId="{8B001E90-DC6C-44F8-B6A7-D274DB4EF7E2}" dt="2020-08-13T17:47:02.321" v="3" actId="47"/>
      <pc:docMkLst>
        <pc:docMk/>
      </pc:docMkLst>
      <pc:sldChg chg="del">
        <pc:chgData name="Silvana Santos Pereira Martines" userId="a33a273eb8586941" providerId="LiveId" clId="{8B001E90-DC6C-44F8-B6A7-D274DB4EF7E2}" dt="2020-08-13T17:46:59.893" v="1" actId="47"/>
        <pc:sldMkLst>
          <pc:docMk/>
          <pc:sldMk cId="3483321255" sldId="294"/>
        </pc:sldMkLst>
      </pc:sldChg>
      <pc:sldChg chg="del">
        <pc:chgData name="Silvana Santos Pereira Martines" userId="a33a273eb8586941" providerId="LiveId" clId="{8B001E90-DC6C-44F8-B6A7-D274DB4EF7E2}" dt="2020-08-13T17:46:58.707" v="0" actId="47"/>
        <pc:sldMkLst>
          <pc:docMk/>
          <pc:sldMk cId="1557533490" sldId="295"/>
        </pc:sldMkLst>
      </pc:sldChg>
      <pc:sldChg chg="del">
        <pc:chgData name="Silvana Santos Pereira Martines" userId="a33a273eb8586941" providerId="LiveId" clId="{8B001E90-DC6C-44F8-B6A7-D274DB4EF7E2}" dt="2020-08-13T17:47:00.720" v="2" actId="47"/>
        <pc:sldMkLst>
          <pc:docMk/>
          <pc:sldMk cId="1532771653" sldId="297"/>
        </pc:sldMkLst>
      </pc:sldChg>
      <pc:sldChg chg="del">
        <pc:chgData name="Silvana Santos Pereira Martines" userId="a33a273eb8586941" providerId="LiveId" clId="{8B001E90-DC6C-44F8-B6A7-D274DB4EF7E2}" dt="2020-08-13T17:47:02.321" v="3" actId="47"/>
        <pc:sldMkLst>
          <pc:docMk/>
          <pc:sldMk cId="2753549333" sldId="298"/>
        </pc:sldMkLst>
      </pc:sldChg>
    </pc:docChg>
  </pc:docChgLst>
  <pc:docChgLst>
    <pc:chgData name="Silvana Santos Pereira Martines" userId="a33a273eb8586941" providerId="LiveId" clId="{4B877383-9A27-4882-8695-ACF840421ABD}"/>
    <pc:docChg chg="modSld">
      <pc:chgData name="Silvana Santos Pereira Martines" userId="a33a273eb8586941" providerId="LiveId" clId="{4B877383-9A27-4882-8695-ACF840421ABD}" dt="2020-09-14T17:19:11.118" v="3" actId="20577"/>
      <pc:docMkLst>
        <pc:docMk/>
      </pc:docMkLst>
      <pc:sldChg chg="modSp mod">
        <pc:chgData name="Silvana Santos Pereira Martines" userId="a33a273eb8586941" providerId="LiveId" clId="{4B877383-9A27-4882-8695-ACF840421ABD}" dt="2020-09-14T17:18:51.143" v="1" actId="20577"/>
        <pc:sldMkLst>
          <pc:docMk/>
          <pc:sldMk cId="2211930542" sldId="293"/>
        </pc:sldMkLst>
        <pc:spChg chg="mod">
          <ac:chgData name="Silvana Santos Pereira Martines" userId="a33a273eb8586941" providerId="LiveId" clId="{4B877383-9A27-4882-8695-ACF840421ABD}" dt="2020-09-14T17:18:51.143" v="1" actId="20577"/>
          <ac:spMkLst>
            <pc:docMk/>
            <pc:sldMk cId="2211930542" sldId="293"/>
            <ac:spMk id="10" creationId="{181DE559-B74C-4FD6-A267-B6DAE027B631}"/>
          </ac:spMkLst>
        </pc:spChg>
      </pc:sldChg>
      <pc:sldChg chg="modSp mod">
        <pc:chgData name="Silvana Santos Pereira Martines" userId="a33a273eb8586941" providerId="LiveId" clId="{4B877383-9A27-4882-8695-ACF840421ABD}" dt="2020-09-14T17:19:11.118" v="3" actId="20577"/>
        <pc:sldMkLst>
          <pc:docMk/>
          <pc:sldMk cId="817200586" sldId="296"/>
        </pc:sldMkLst>
        <pc:spChg chg="mod">
          <ac:chgData name="Silvana Santos Pereira Martines" userId="a33a273eb8586941" providerId="LiveId" clId="{4B877383-9A27-4882-8695-ACF840421ABD}" dt="2020-09-14T17:19:11.118" v="3" actId="20577"/>
          <ac:spMkLst>
            <pc:docMk/>
            <pc:sldMk cId="817200586" sldId="296"/>
            <ac:spMk id="10" creationId="{181DE559-B74C-4FD6-A267-B6DAE027B63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DC50ED-AA75-4CEA-A44C-927BFCFA9B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B74D45-8312-4138-B23B-F03E1EA561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79820A-DAB9-4101-AA0B-3D4CA2C3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5E5171-4BD5-4B3A-8EEC-C7CE8634B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BC6423-0492-484C-8B10-276B36006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01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F9758-1919-44D0-8F70-C6832AAF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CB1AA3-FC6D-447F-9ABF-61023F254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34AC5B-B824-49AC-AC74-5D53BA4D6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2323EB-ED3A-48FE-BAD9-082B48A1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7C43C0-5B79-4485-AB5F-35BF532C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20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98D231-EB3E-425E-9A7D-03D027AD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E097D6-0590-4979-A74E-0084E94FC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A2F2CA-C5B1-415C-911C-1DDCD1677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39BA38-2EBD-4917-AA27-C2ABAE94C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B63B08-DD22-448D-9AF5-B3781DED2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817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476E35-01CD-4A74-A123-D90A7B865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C54CBF-CBEF-4EF9-AA1E-BF5E2C2FD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19B1B8-BC6B-47C8-8B87-8172E44AF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969453-1DC4-4F73-88E1-9A8C8B63E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12D6E4-5657-47B0-B036-9C9E598E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6D6431-BA9C-4E0B-9F61-860E41B18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5819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91A6D-1E04-400A-9AE6-349231030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E571BC-5262-493C-95F0-21687D866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52C7D43-9EC5-49F9-BB3D-82EB5810F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AE7594D-A8B4-4D63-826E-40966E071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94DE72E-285E-4052-80EA-E14B68A6B2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D80123A-48EA-4437-8745-4E66BAE7E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9CB0AB7-BE7E-4963-9586-989E054BE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D39ECE9-BF8D-4D51-8C31-F8BDD4476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159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252D22-6A3A-4A88-BBA5-FC85A70AC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DAF77ED-AF52-418F-9094-C0FEE3722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A9CC66E-F652-47E4-A48D-816CC0EEF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9AE061E-B6FA-42BF-A15F-635720204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58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3D2E128-77A4-47F9-BB06-8B1768091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DDC37B-B560-4E86-B886-D7448CFEF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543CEF6-19F4-4093-8D28-CA358046F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6027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21B8D-7D30-4E83-A3FC-838A92800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5A8113-CCD1-4316-BA19-3A15A0B65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4C8E37-E216-464B-803C-40546B4C3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30AA1D-C51A-4487-8749-24B8029FD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E80E6F-7E61-4038-A2FE-B8EEE23D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5D52E2-FB41-46FF-A2DE-6E626B7E1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828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D643D-DE5F-4FD4-8B60-1EFC0C215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0F7FDE5-73DE-49B6-9227-573438E77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ACA2AC-9EF8-46CA-81F7-9C48AEF29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576A06-10A4-489A-B527-6CA626A9A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B63DDD-C54C-4E27-A5C7-30F95C0B1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16146D-B781-49F5-8542-43C72C67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189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D2A1A-99A3-4D1F-96C5-3F5B1D8F0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C0510BF-5D77-43F2-A351-7DA9BA07F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990D3C-ABDE-41DF-8F99-37A00792A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05EDD9-B735-435A-B971-E99F756C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074731-D740-4309-A738-376CF76B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43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BF36D0-0E19-4A61-B67C-9D0471C894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5069A2A-02CC-4164-A7A1-4089C72B5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7A6A50-4813-487E-B4D1-D1DC92F35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F295E8-56C4-4A50-8C45-35CE7453E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982C8D-C471-49FE-A371-C524E7A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975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81A709D-2A7D-4CAA-8810-367CF4D59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EE09DD-37F2-42E3-984B-FDE6058B0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DF62F6-57C4-4A6E-B140-A81D15D03B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0826F-5FC2-4F2F-B100-383EA7B9BB45}" type="datetimeFigureOut">
              <a:rPr lang="pt-BR" smtClean="0"/>
              <a:t>14/09/2020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1EED41-53D8-4FB3-A49A-FA9BCDAAF5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DCF3D5-CEB1-4119-805D-52DDA4729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8196C-43F3-4F57-862D-D3699283F7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22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1175359" y="3060502"/>
            <a:ext cx="9640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7200" b="1" i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Quattrocento Sans"/>
              </a:rPr>
              <a:t>Hino Oficial Infantil</a:t>
            </a:r>
            <a:endParaRPr lang="pt-BR" sz="72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D71D05-1498-4BEE-BE92-21C283B3F45A}"/>
              </a:ext>
            </a:extLst>
          </p:cNvPr>
          <p:cNvSpPr txBox="1"/>
          <p:nvPr/>
        </p:nvSpPr>
        <p:spPr>
          <a:xfrm>
            <a:off x="2657605" y="4260831"/>
            <a:ext cx="6676372" cy="886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kumimoji="0" lang="pt-BR" sz="2400" b="0" i="0" u="none" strike="noStrike" kern="5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Quattrocento Sans"/>
                <a:cs typeface="+mn-cs"/>
              </a:rPr>
              <a:t>”</a:t>
            </a:r>
            <a:r>
              <a:rPr lang="pt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 e Multiplico” (Mônica </a:t>
            </a:r>
            <a:r>
              <a:rPr lang="pt-BR" sz="2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Coropos</a:t>
            </a:r>
            <a:r>
              <a:rPr lang="pt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</a:p>
          <a:p>
            <a:pPr marL="0" marR="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5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67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928325" y="2562790"/>
            <a:ext cx="9640865" cy="5259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 Sertão, na Cidade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Crianças estão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Precisando de paz, salvação e perdão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Não conhecem Jesus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Nunca ouviram falar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 Amor diferente capaz de salvar</a:t>
            </a:r>
          </a:p>
          <a:p>
            <a:pPr indent="-635" algn="ctr">
              <a:spcAft>
                <a:spcPts val="0"/>
              </a:spcAft>
            </a:pPr>
            <a:endParaRPr lang="pt-BR" sz="11500" b="1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717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928325" y="2562790"/>
            <a:ext cx="9640865" cy="3442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Quero ser a criança que vai ajudar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contar o seu Plano de Amor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Porque Ele me amou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Quero a todos falar,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Anunciar e viver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Pra Jesus divulgar</a:t>
            </a:r>
          </a:p>
        </p:txBody>
      </p:sp>
    </p:spTree>
    <p:extLst>
      <p:ext uri="{BB962C8B-B14F-4D97-AF65-F5344CB8AC3E}">
        <p14:creationId xmlns:p14="http://schemas.microsoft.com/office/powerpoint/2010/main" val="2957253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70452" y="2805858"/>
            <a:ext cx="9640865" cy="230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 amo, multiplico, oro e reparto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Ao Brasil eu anuncio que Jesus é Senhor!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Amo, multiplico, oro e reparto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Transformado pelo Amor!</a:t>
            </a:r>
          </a:p>
        </p:txBody>
      </p:sp>
    </p:spTree>
    <p:extLst>
      <p:ext uri="{BB962C8B-B14F-4D97-AF65-F5344CB8AC3E}">
        <p14:creationId xmlns:p14="http://schemas.microsoft.com/office/powerpoint/2010/main" val="2211930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ABB05E41-2458-4B57-8D88-B319D4C3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1DE559-B74C-4FD6-A267-B6DAE027B631}"/>
              </a:ext>
            </a:extLst>
          </p:cNvPr>
          <p:cNvSpPr txBox="1"/>
          <p:nvPr/>
        </p:nvSpPr>
        <p:spPr>
          <a:xfrm>
            <a:off x="870452" y="2805858"/>
            <a:ext cx="9640865" cy="230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 amo, multiplico, oro e reparto</a:t>
            </a:r>
          </a:p>
          <a:p>
            <a:pPr>
              <a:lnSpc>
                <a:spcPct val="115000"/>
              </a:lnSpc>
            </a:pPr>
            <a:r>
              <a:rPr lang="pt-BR" sz="32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Ao Brasil </a:t>
            </a: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 anuncio que Jesus é Senhor!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Amo, multiplico, oro e reparto</a:t>
            </a:r>
          </a:p>
          <a:p>
            <a:pPr>
              <a:lnSpc>
                <a:spcPct val="115000"/>
              </a:lnSpc>
            </a:pPr>
            <a:r>
              <a:rPr lang="pt-BR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Transformado pelo Amor!</a:t>
            </a:r>
          </a:p>
        </p:txBody>
      </p:sp>
    </p:spTree>
    <p:extLst>
      <p:ext uri="{BB962C8B-B14F-4D97-AF65-F5344CB8AC3E}">
        <p14:creationId xmlns:p14="http://schemas.microsoft.com/office/powerpoint/2010/main" val="8172005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Silvana Santos Pereira Martines</dc:creator>
  <cp:lastModifiedBy>Silvana Santos Pereira Martines</cp:lastModifiedBy>
  <cp:revision>1</cp:revision>
  <dcterms:created xsi:type="dcterms:W3CDTF">2020-08-13T17:45:14Z</dcterms:created>
  <dcterms:modified xsi:type="dcterms:W3CDTF">2020-09-14T17:19:14Z</dcterms:modified>
</cp:coreProperties>
</file>