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4" r:id="rId3"/>
    <p:sldId id="297" r:id="rId4"/>
    <p:sldId id="29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D18FCCB5-34B6-4368-804C-6078305A4448}"/>
    <pc:docChg chg="delSld">
      <pc:chgData name="Silvana Santos Pereira Martines" userId="a33a273eb8586941" providerId="LiveId" clId="{D18FCCB5-34B6-4368-804C-6078305A4448}" dt="2020-08-13T17:46:42.790" v="4" actId="47"/>
      <pc:docMkLst>
        <pc:docMk/>
      </pc:docMkLst>
      <pc:sldChg chg="del">
        <pc:chgData name="Silvana Santos Pereira Martines" userId="a33a273eb8586941" providerId="LiveId" clId="{D18FCCB5-34B6-4368-804C-6078305A4448}" dt="2020-08-13T17:46:40.527" v="0" actId="47"/>
        <pc:sldMkLst>
          <pc:docMk/>
          <pc:sldMk cId="2779667089" sldId="290"/>
        </pc:sldMkLst>
      </pc:sldChg>
      <pc:sldChg chg="del">
        <pc:chgData name="Silvana Santos Pereira Martines" userId="a33a273eb8586941" providerId="LiveId" clId="{D18FCCB5-34B6-4368-804C-6078305A4448}" dt="2020-08-13T17:46:41.610" v="1" actId="47"/>
        <pc:sldMkLst>
          <pc:docMk/>
          <pc:sldMk cId="4064717230" sldId="291"/>
        </pc:sldMkLst>
      </pc:sldChg>
      <pc:sldChg chg="del">
        <pc:chgData name="Silvana Santos Pereira Martines" userId="a33a273eb8586941" providerId="LiveId" clId="{D18FCCB5-34B6-4368-804C-6078305A4448}" dt="2020-08-13T17:46:42.094" v="2" actId="47"/>
        <pc:sldMkLst>
          <pc:docMk/>
          <pc:sldMk cId="2957253491" sldId="292"/>
        </pc:sldMkLst>
      </pc:sldChg>
      <pc:sldChg chg="del">
        <pc:chgData name="Silvana Santos Pereira Martines" userId="a33a273eb8586941" providerId="LiveId" clId="{D18FCCB5-34B6-4368-804C-6078305A4448}" dt="2020-08-13T17:46:42.468" v="3" actId="47"/>
        <pc:sldMkLst>
          <pc:docMk/>
          <pc:sldMk cId="2211930542" sldId="293"/>
        </pc:sldMkLst>
      </pc:sldChg>
      <pc:sldChg chg="del">
        <pc:chgData name="Silvana Santos Pereira Martines" userId="a33a273eb8586941" providerId="LiveId" clId="{D18FCCB5-34B6-4368-804C-6078305A4448}" dt="2020-08-13T17:46:42.790" v="4" actId="47"/>
        <pc:sldMkLst>
          <pc:docMk/>
          <pc:sldMk cId="817200586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C50ED-AA75-4CEA-A44C-927BFCFA9B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B74D45-8312-4138-B23B-F03E1EA56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79820A-DAB9-4101-AA0B-3D4CA2C3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5E5171-4BD5-4B3A-8EEC-C7CE8634B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C6423-0492-484C-8B10-276B3600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01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F9758-1919-44D0-8F70-C6832AAF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CB1AA3-FC6D-447F-9ABF-61023F254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34AC5B-B824-49AC-AC74-5D53BA4D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2323EB-ED3A-48FE-BAD9-082B48A1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7C43C0-5B79-4485-AB5F-35BF532C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20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8D231-EB3E-425E-9A7D-03D027AD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E097D6-0590-4979-A74E-0084E94FC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A2F2CA-C5B1-415C-911C-1DDCD167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39BA38-2EBD-4917-AA27-C2ABAE94C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63B08-DD22-448D-9AF5-B3781DED2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76E35-01CD-4A74-A123-D90A7B86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C54CBF-CBEF-4EF9-AA1E-BF5E2C2FD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19B1B8-BC6B-47C8-8B87-8172E44AF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969453-1DC4-4F73-88E1-9A8C8B63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12D6E4-5657-47B0-B036-9C9E598E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6D6431-BA9C-4E0B-9F61-860E41B18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81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91A6D-1E04-400A-9AE6-34923103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E571BC-5262-493C-95F0-21687D866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2C7D43-9EC5-49F9-BB3D-82EB5810F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E7594D-A8B4-4D63-826E-40966E071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94DE72E-285E-4052-80EA-E14B68A6B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80123A-48EA-4437-8745-4E66BAE7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9CB0AB7-BE7E-4963-9586-989E054BE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D39ECE9-BF8D-4D51-8C31-F8BDD4476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159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52D22-6A3A-4A88-BBA5-FC85A70A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AF77ED-AF52-418F-9094-C0FEE372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9CC66E-F652-47E4-A48D-816CC0EE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AE061E-B6FA-42BF-A15F-63572020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58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3D2E128-77A4-47F9-BB06-8B176809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DDC37B-B560-4E86-B886-D7448CFE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543CEF6-19F4-4093-8D28-CA358046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027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21B8D-7D30-4E83-A3FC-838A9280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5A8113-CCD1-4316-BA19-3A15A0B6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C8E37-E216-464B-803C-40546B4C3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30AA1D-C51A-4487-8749-24B8029FD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E80E6F-7E61-4038-A2FE-B8EEE23D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5D52E2-FB41-46FF-A2DE-6E626B7E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28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D643D-DE5F-4FD4-8B60-1EFC0C21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0F7FDE5-73DE-49B6-9227-573438E77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ACA2AC-9EF8-46CA-81F7-9C48AEF29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576A06-10A4-489A-B527-6CA626A9A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B63DDD-C54C-4E27-A5C7-30F95C0B1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16146D-B781-49F5-8542-43C72C67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18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D2A1A-99A3-4D1F-96C5-3F5B1D8F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0510BF-5D77-43F2-A351-7DA9BA07F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990D3C-ABDE-41DF-8F99-37A00792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05EDD9-B735-435A-B971-E99F756C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074731-D740-4309-A738-376CF76B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43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BF36D0-0E19-4A61-B67C-9D0471C89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069A2A-02CC-4164-A7A1-4089C72B5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7A6A50-4813-487E-B4D1-D1DC92F35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F295E8-56C4-4A50-8C45-35CE7453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982C8D-C471-49FE-A371-C524E7A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75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81A709D-2A7D-4CAA-8810-367CF4D59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EE09DD-37F2-42E3-984B-FDE6058B0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DF62F6-57C4-4A6E-B140-A81D15D03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826F-5FC2-4F2F-B100-383EA7B9BB45}" type="datetimeFigureOut">
              <a:rPr lang="pt-BR" smtClean="0"/>
              <a:t>13/08/2020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1EED41-53D8-4FB3-A49A-FA9BCDAAF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DCF3D5-CEB1-4119-805D-52DDA4729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22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175359" y="3060502"/>
            <a:ext cx="964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Hino Oficial Infantil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D71D05-1498-4BEE-BE92-21C283B3F45A}"/>
              </a:ext>
            </a:extLst>
          </p:cNvPr>
          <p:cNvSpPr txBox="1"/>
          <p:nvPr/>
        </p:nvSpPr>
        <p:spPr>
          <a:xfrm>
            <a:off x="2152891" y="4260831"/>
            <a:ext cx="7627717" cy="88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kumimoji="0" lang="pt-BR" sz="2400" i="0" u="none" strike="noStrike" kern="5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Quattrocento Sans"/>
                <a:cs typeface="+mn-cs"/>
              </a:rPr>
              <a:t>”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Brasil precisa do Salvador” (Mônica </a:t>
            </a:r>
            <a:r>
              <a:rPr lang="pt-BR" sz="2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Coropos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i="0" u="none" strike="noStrike" kern="5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53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87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amou cada criança do nosso Brasil,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sua vida Ele entregou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nos lugares mais distantes de Norte a Sul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Precisam conhecer Seu amor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8332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28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Porque Jesus primeiro me amou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Brasil precisa do Salvador</a:t>
            </a:r>
            <a:endParaRPr lang="pt-BR" sz="4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7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47303" y="2873415"/>
            <a:ext cx="9640865" cy="287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 toda parte há crianças que vivem sem luz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 ainda não ouviram falar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há mais tempo a perder: vamos anunciar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amor que tem poder pra salvar!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53549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97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1</cp:revision>
  <dcterms:created xsi:type="dcterms:W3CDTF">2020-08-13T17:45:14Z</dcterms:created>
  <dcterms:modified xsi:type="dcterms:W3CDTF">2020-08-13T17:46:48Z</dcterms:modified>
</cp:coreProperties>
</file>