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8" r:id="rId4"/>
    <p:sldId id="289" r:id="rId5"/>
    <p:sldId id="300" r:id="rId6"/>
    <p:sldId id="323" r:id="rId7"/>
    <p:sldId id="319" r:id="rId8"/>
    <p:sldId id="320" r:id="rId9"/>
    <p:sldId id="321" r:id="rId10"/>
    <p:sldId id="322" r:id="rId11"/>
    <p:sldId id="324" r:id="rId12"/>
    <p:sldId id="325" r:id="rId13"/>
    <p:sldId id="318" r:id="rId14"/>
    <p:sldId id="326" r:id="rId15"/>
    <p:sldId id="327" r:id="rId16"/>
    <p:sldId id="299" r:id="rId17"/>
    <p:sldId id="317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28" r:id="rId35"/>
    <p:sldId id="329" r:id="rId36"/>
    <p:sldId id="295" r:id="rId37"/>
    <p:sldId id="294" r:id="rId38"/>
    <p:sldId id="297" r:id="rId39"/>
    <p:sldId id="298" r:id="rId40"/>
    <p:sldId id="330" r:id="rId4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3EF268-7649-43FF-833A-2A7D0BA08D1D}" v="26" dt="2020-08-13T18:04:54.9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Santos Pereira Martines" userId="a33a273eb8586941" providerId="LiveId" clId="{A83EF268-7649-43FF-833A-2A7D0BA08D1D}"/>
    <pc:docChg chg="undo redo custSel addSld delSld modSld sldOrd">
      <pc:chgData name="Silvana Santos Pereira Martines" userId="a33a273eb8586941" providerId="LiveId" clId="{A83EF268-7649-43FF-833A-2A7D0BA08D1D}" dt="2020-08-13T18:05:07.507" v="390" actId="6549"/>
      <pc:docMkLst>
        <pc:docMk/>
      </pc:docMkLst>
      <pc:sldChg chg="del">
        <pc:chgData name="Silvana Santos Pereira Martines" userId="a33a273eb8586941" providerId="LiveId" clId="{A83EF268-7649-43FF-833A-2A7D0BA08D1D}" dt="2020-08-13T17:44:56.806" v="0" actId="2696"/>
        <pc:sldMkLst>
          <pc:docMk/>
          <pc:sldMk cId="2779667089" sldId="290"/>
        </pc:sldMkLst>
      </pc:sldChg>
      <pc:sldChg chg="del">
        <pc:chgData name="Silvana Santos Pereira Martines" userId="a33a273eb8586941" providerId="LiveId" clId="{A83EF268-7649-43FF-833A-2A7D0BA08D1D}" dt="2020-08-13T17:44:56.806" v="0" actId="2696"/>
        <pc:sldMkLst>
          <pc:docMk/>
          <pc:sldMk cId="4064717230" sldId="291"/>
        </pc:sldMkLst>
      </pc:sldChg>
      <pc:sldChg chg="del">
        <pc:chgData name="Silvana Santos Pereira Martines" userId="a33a273eb8586941" providerId="LiveId" clId="{A83EF268-7649-43FF-833A-2A7D0BA08D1D}" dt="2020-08-13T17:44:56.806" v="0" actId="2696"/>
        <pc:sldMkLst>
          <pc:docMk/>
          <pc:sldMk cId="2957253491" sldId="292"/>
        </pc:sldMkLst>
      </pc:sldChg>
      <pc:sldChg chg="del">
        <pc:chgData name="Silvana Santos Pereira Martines" userId="a33a273eb8586941" providerId="LiveId" clId="{A83EF268-7649-43FF-833A-2A7D0BA08D1D}" dt="2020-08-13T17:44:56.806" v="0" actId="2696"/>
        <pc:sldMkLst>
          <pc:docMk/>
          <pc:sldMk cId="2211930542" sldId="293"/>
        </pc:sldMkLst>
      </pc:sldChg>
      <pc:sldChg chg="add del">
        <pc:chgData name="Silvana Santos Pereira Martines" userId="a33a273eb8586941" providerId="LiveId" clId="{A83EF268-7649-43FF-833A-2A7D0BA08D1D}" dt="2020-08-13T18:04:17.850" v="386"/>
        <pc:sldMkLst>
          <pc:docMk/>
          <pc:sldMk cId="3483321255" sldId="294"/>
        </pc:sldMkLst>
      </pc:sldChg>
      <pc:sldChg chg="add del">
        <pc:chgData name="Silvana Santos Pereira Martines" userId="a33a273eb8586941" providerId="LiveId" clId="{A83EF268-7649-43FF-833A-2A7D0BA08D1D}" dt="2020-08-13T18:04:17.850" v="386"/>
        <pc:sldMkLst>
          <pc:docMk/>
          <pc:sldMk cId="1557533490" sldId="295"/>
        </pc:sldMkLst>
      </pc:sldChg>
      <pc:sldChg chg="del">
        <pc:chgData name="Silvana Santos Pereira Martines" userId="a33a273eb8586941" providerId="LiveId" clId="{A83EF268-7649-43FF-833A-2A7D0BA08D1D}" dt="2020-08-13T17:44:56.806" v="0" actId="2696"/>
        <pc:sldMkLst>
          <pc:docMk/>
          <pc:sldMk cId="817200586" sldId="296"/>
        </pc:sldMkLst>
      </pc:sldChg>
      <pc:sldChg chg="add del">
        <pc:chgData name="Silvana Santos Pereira Martines" userId="a33a273eb8586941" providerId="LiveId" clId="{A83EF268-7649-43FF-833A-2A7D0BA08D1D}" dt="2020-08-13T18:04:17.850" v="386"/>
        <pc:sldMkLst>
          <pc:docMk/>
          <pc:sldMk cId="1532771653" sldId="297"/>
        </pc:sldMkLst>
      </pc:sldChg>
      <pc:sldChg chg="add del">
        <pc:chgData name="Silvana Santos Pereira Martines" userId="a33a273eb8586941" providerId="LiveId" clId="{A83EF268-7649-43FF-833A-2A7D0BA08D1D}" dt="2020-08-13T18:04:17.850" v="386"/>
        <pc:sldMkLst>
          <pc:docMk/>
          <pc:sldMk cId="2753549333" sldId="298"/>
        </pc:sldMkLst>
      </pc:sldChg>
      <pc:sldChg chg="ord">
        <pc:chgData name="Silvana Santos Pereira Martines" userId="a33a273eb8586941" providerId="LiveId" clId="{A83EF268-7649-43FF-833A-2A7D0BA08D1D}" dt="2020-08-13T17:48:09.993" v="4" actId="20578"/>
        <pc:sldMkLst>
          <pc:docMk/>
          <pc:sldMk cId="2939211094" sldId="299"/>
        </pc:sldMkLst>
      </pc:sldChg>
      <pc:sldChg chg="modSp mod ord">
        <pc:chgData name="Silvana Santos Pereira Martines" userId="a33a273eb8586941" providerId="LiveId" clId="{A83EF268-7649-43FF-833A-2A7D0BA08D1D}" dt="2020-08-13T17:54:18.639" v="193" actId="403"/>
        <pc:sldMkLst>
          <pc:docMk/>
          <pc:sldMk cId="3353161177" sldId="300"/>
        </pc:sldMkLst>
        <pc:spChg chg="mod">
          <ac:chgData name="Silvana Santos Pereira Martines" userId="a33a273eb8586941" providerId="LiveId" clId="{A83EF268-7649-43FF-833A-2A7D0BA08D1D}" dt="2020-08-13T17:54:18.639" v="193" actId="403"/>
          <ac:spMkLst>
            <pc:docMk/>
            <pc:sldMk cId="3353161177" sldId="300"/>
            <ac:spMk id="3" creationId="{800E0903-3E03-47FC-9D2E-ADE4E6877637}"/>
          </ac:spMkLst>
        </pc:spChg>
        <pc:picChg chg="mod">
          <ac:chgData name="Silvana Santos Pereira Martines" userId="a33a273eb8586941" providerId="LiveId" clId="{A83EF268-7649-43FF-833A-2A7D0BA08D1D}" dt="2020-08-13T17:49:34.781" v="57" actId="1076"/>
          <ac:picMkLst>
            <pc:docMk/>
            <pc:sldMk cId="3353161177" sldId="300"/>
            <ac:picMk id="2" creationId="{ABB05E41-2458-4B57-8D88-B319D4C32A0A}"/>
          </ac:picMkLst>
        </pc:picChg>
      </pc:sldChg>
      <pc:sldChg chg="add ord">
        <pc:chgData name="Silvana Santos Pereira Martines" userId="a33a273eb8586941" providerId="LiveId" clId="{A83EF268-7649-43FF-833A-2A7D0BA08D1D}" dt="2020-08-13T17:56:15.604" v="214" actId="20578"/>
        <pc:sldMkLst>
          <pc:docMk/>
          <pc:sldMk cId="3877493518" sldId="317"/>
        </pc:sldMkLst>
      </pc:sldChg>
      <pc:sldChg chg="modSp add mod">
        <pc:chgData name="Silvana Santos Pereira Martines" userId="a33a273eb8586941" providerId="LiveId" clId="{A83EF268-7649-43FF-833A-2A7D0BA08D1D}" dt="2020-08-13T17:59:54.071" v="310" actId="20577"/>
        <pc:sldMkLst>
          <pc:docMk/>
          <pc:sldMk cId="1459702735" sldId="318"/>
        </pc:sldMkLst>
        <pc:spChg chg="mod">
          <ac:chgData name="Silvana Santos Pereira Martines" userId="a33a273eb8586941" providerId="LiveId" clId="{A83EF268-7649-43FF-833A-2A7D0BA08D1D}" dt="2020-08-13T17:59:54.071" v="310" actId="20577"/>
          <ac:spMkLst>
            <pc:docMk/>
            <pc:sldMk cId="1459702735" sldId="318"/>
            <ac:spMk id="3" creationId="{800E0903-3E03-47FC-9D2E-ADE4E6877637}"/>
          </ac:spMkLst>
        </pc:spChg>
        <pc:picChg chg="mod">
          <ac:chgData name="Silvana Santos Pereira Martines" userId="a33a273eb8586941" providerId="LiveId" clId="{A83EF268-7649-43FF-833A-2A7D0BA08D1D}" dt="2020-08-13T17:59:15.321" v="236" actId="1076"/>
          <ac:picMkLst>
            <pc:docMk/>
            <pc:sldMk cId="1459702735" sldId="318"/>
            <ac:picMk id="2" creationId="{ABB05E41-2458-4B57-8D88-B319D4C32A0A}"/>
          </ac:picMkLst>
        </pc:picChg>
      </pc:sldChg>
      <pc:sldChg chg="modSp add mod">
        <pc:chgData name="Silvana Santos Pereira Martines" userId="a33a273eb8586941" providerId="LiveId" clId="{A83EF268-7649-43FF-833A-2A7D0BA08D1D}" dt="2020-08-13T17:51:38.834" v="83" actId="20577"/>
        <pc:sldMkLst>
          <pc:docMk/>
          <pc:sldMk cId="2856658285" sldId="319"/>
        </pc:sldMkLst>
        <pc:spChg chg="mod">
          <ac:chgData name="Silvana Santos Pereira Martines" userId="a33a273eb8586941" providerId="LiveId" clId="{A83EF268-7649-43FF-833A-2A7D0BA08D1D}" dt="2020-08-13T17:51:38.834" v="83" actId="20577"/>
          <ac:spMkLst>
            <pc:docMk/>
            <pc:sldMk cId="2856658285" sldId="319"/>
            <ac:spMk id="3" creationId="{800E0903-3E03-47FC-9D2E-ADE4E6877637}"/>
          </ac:spMkLst>
        </pc:spChg>
      </pc:sldChg>
      <pc:sldChg chg="modSp add mod ord">
        <pc:chgData name="Silvana Santos Pereira Martines" userId="a33a273eb8586941" providerId="LiveId" clId="{A83EF268-7649-43FF-833A-2A7D0BA08D1D}" dt="2020-08-13T17:56:17.221" v="217" actId="20578"/>
        <pc:sldMkLst>
          <pc:docMk/>
          <pc:sldMk cId="3573934963" sldId="320"/>
        </pc:sldMkLst>
        <pc:spChg chg="mod">
          <ac:chgData name="Silvana Santos Pereira Martines" userId="a33a273eb8586941" providerId="LiveId" clId="{A83EF268-7649-43FF-833A-2A7D0BA08D1D}" dt="2020-08-13T17:52:13.359" v="92" actId="6549"/>
          <ac:spMkLst>
            <pc:docMk/>
            <pc:sldMk cId="3573934963" sldId="320"/>
            <ac:spMk id="3" creationId="{800E0903-3E03-47FC-9D2E-ADE4E6877637}"/>
          </ac:spMkLst>
        </pc:spChg>
      </pc:sldChg>
      <pc:sldChg chg="modSp add mod">
        <pc:chgData name="Silvana Santos Pereira Martines" userId="a33a273eb8586941" providerId="LiveId" clId="{A83EF268-7649-43FF-833A-2A7D0BA08D1D}" dt="2020-08-13T17:53:02.081" v="99" actId="20577"/>
        <pc:sldMkLst>
          <pc:docMk/>
          <pc:sldMk cId="2344696397" sldId="321"/>
        </pc:sldMkLst>
        <pc:spChg chg="mod">
          <ac:chgData name="Silvana Santos Pereira Martines" userId="a33a273eb8586941" providerId="LiveId" clId="{A83EF268-7649-43FF-833A-2A7D0BA08D1D}" dt="2020-08-13T17:53:02.081" v="99" actId="20577"/>
          <ac:spMkLst>
            <pc:docMk/>
            <pc:sldMk cId="2344696397" sldId="321"/>
            <ac:spMk id="3" creationId="{800E0903-3E03-47FC-9D2E-ADE4E6877637}"/>
          </ac:spMkLst>
        </pc:spChg>
      </pc:sldChg>
      <pc:sldChg chg="modSp add mod">
        <pc:chgData name="Silvana Santos Pereira Martines" userId="a33a273eb8586941" providerId="LiveId" clId="{A83EF268-7649-43FF-833A-2A7D0BA08D1D}" dt="2020-08-13T17:55:28.368" v="203" actId="14100"/>
        <pc:sldMkLst>
          <pc:docMk/>
          <pc:sldMk cId="764126946" sldId="322"/>
        </pc:sldMkLst>
        <pc:spChg chg="mod">
          <ac:chgData name="Silvana Santos Pereira Martines" userId="a33a273eb8586941" providerId="LiveId" clId="{A83EF268-7649-43FF-833A-2A7D0BA08D1D}" dt="2020-08-13T17:55:28.368" v="203" actId="14100"/>
          <ac:spMkLst>
            <pc:docMk/>
            <pc:sldMk cId="764126946" sldId="322"/>
            <ac:spMk id="3" creationId="{800E0903-3E03-47FC-9D2E-ADE4E6877637}"/>
          </ac:spMkLst>
        </pc:spChg>
        <pc:picChg chg="mod">
          <ac:chgData name="Silvana Santos Pereira Martines" userId="a33a273eb8586941" providerId="LiveId" clId="{A83EF268-7649-43FF-833A-2A7D0BA08D1D}" dt="2020-08-13T17:55:20.907" v="202" actId="1076"/>
          <ac:picMkLst>
            <pc:docMk/>
            <pc:sldMk cId="764126946" sldId="322"/>
            <ac:picMk id="2" creationId="{ABB05E41-2458-4B57-8D88-B319D4C32A0A}"/>
          </ac:picMkLst>
        </pc:picChg>
      </pc:sldChg>
      <pc:sldChg chg="add">
        <pc:chgData name="Silvana Santos Pereira Martines" userId="a33a273eb8586941" providerId="LiveId" clId="{A83EF268-7649-43FF-833A-2A7D0BA08D1D}" dt="2020-08-13T17:53:31.056" v="101"/>
        <pc:sldMkLst>
          <pc:docMk/>
          <pc:sldMk cId="2209789074" sldId="323"/>
        </pc:sldMkLst>
      </pc:sldChg>
      <pc:sldChg chg="add del ord">
        <pc:chgData name="Silvana Santos Pereira Martines" userId="a33a273eb8586941" providerId="LiveId" clId="{A83EF268-7649-43FF-833A-2A7D0BA08D1D}" dt="2020-08-13T17:56:17.140" v="216"/>
        <pc:sldMkLst>
          <pc:docMk/>
          <pc:sldMk cId="1826256438" sldId="324"/>
        </pc:sldMkLst>
      </pc:sldChg>
      <pc:sldChg chg="add ord">
        <pc:chgData name="Silvana Santos Pereira Martines" userId="a33a273eb8586941" providerId="LiveId" clId="{A83EF268-7649-43FF-833A-2A7D0BA08D1D}" dt="2020-08-13T17:56:29.096" v="222"/>
        <pc:sldMkLst>
          <pc:docMk/>
          <pc:sldMk cId="3975984586" sldId="324"/>
        </pc:sldMkLst>
      </pc:sldChg>
      <pc:sldChg chg="modSp add mod">
        <pc:chgData name="Silvana Santos Pereira Martines" userId="a33a273eb8586941" providerId="LiveId" clId="{A83EF268-7649-43FF-833A-2A7D0BA08D1D}" dt="2020-08-13T17:56:59.045" v="230" actId="1076"/>
        <pc:sldMkLst>
          <pc:docMk/>
          <pc:sldMk cId="3856735994" sldId="325"/>
        </pc:sldMkLst>
        <pc:spChg chg="mod">
          <ac:chgData name="Silvana Santos Pereira Martines" userId="a33a273eb8586941" providerId="LiveId" clId="{A83EF268-7649-43FF-833A-2A7D0BA08D1D}" dt="2020-08-13T17:56:59.045" v="230" actId="1076"/>
          <ac:spMkLst>
            <pc:docMk/>
            <pc:sldMk cId="3856735994" sldId="325"/>
            <ac:spMk id="3" creationId="{800E0903-3E03-47FC-9D2E-ADE4E6877637}"/>
          </ac:spMkLst>
        </pc:spChg>
      </pc:sldChg>
      <pc:sldChg chg="modSp add del mod ord">
        <pc:chgData name="Silvana Santos Pereira Martines" userId="a33a273eb8586941" providerId="LiveId" clId="{A83EF268-7649-43FF-833A-2A7D0BA08D1D}" dt="2020-08-13T18:01:05.883" v="322" actId="2696"/>
        <pc:sldMkLst>
          <pc:docMk/>
          <pc:sldMk cId="3468552123" sldId="326"/>
        </pc:sldMkLst>
        <pc:spChg chg="mod">
          <ac:chgData name="Silvana Santos Pereira Martines" userId="a33a273eb8586941" providerId="LiveId" clId="{A83EF268-7649-43FF-833A-2A7D0BA08D1D}" dt="2020-08-13T18:00:26.386" v="320" actId="403"/>
          <ac:spMkLst>
            <pc:docMk/>
            <pc:sldMk cId="3468552123" sldId="326"/>
            <ac:spMk id="3" creationId="{800E0903-3E03-47FC-9D2E-ADE4E6877637}"/>
          </ac:spMkLst>
        </pc:spChg>
      </pc:sldChg>
      <pc:sldChg chg="modSp add mod">
        <pc:chgData name="Silvana Santos Pereira Martines" userId="a33a273eb8586941" providerId="LiveId" clId="{A83EF268-7649-43FF-833A-2A7D0BA08D1D}" dt="2020-08-13T18:02:09.697" v="332" actId="6549"/>
        <pc:sldMkLst>
          <pc:docMk/>
          <pc:sldMk cId="2263948670" sldId="327"/>
        </pc:sldMkLst>
        <pc:spChg chg="mod">
          <ac:chgData name="Silvana Santos Pereira Martines" userId="a33a273eb8586941" providerId="LiveId" clId="{A83EF268-7649-43FF-833A-2A7D0BA08D1D}" dt="2020-08-13T18:02:09.697" v="332" actId="6549"/>
          <ac:spMkLst>
            <pc:docMk/>
            <pc:sldMk cId="2263948670" sldId="327"/>
            <ac:spMk id="3" creationId="{800E0903-3E03-47FC-9D2E-ADE4E6877637}"/>
          </ac:spMkLst>
        </pc:spChg>
      </pc:sldChg>
      <pc:sldChg chg="delSp modSp add mod">
        <pc:chgData name="Silvana Santos Pereira Martines" userId="a33a273eb8586941" providerId="LiveId" clId="{A83EF268-7649-43FF-833A-2A7D0BA08D1D}" dt="2020-08-13T18:03:41.849" v="351" actId="478"/>
        <pc:sldMkLst>
          <pc:docMk/>
          <pc:sldMk cId="1579284866" sldId="328"/>
        </pc:sldMkLst>
        <pc:spChg chg="del">
          <ac:chgData name="Silvana Santos Pereira Martines" userId="a33a273eb8586941" providerId="LiveId" clId="{A83EF268-7649-43FF-833A-2A7D0BA08D1D}" dt="2020-08-13T18:03:41.849" v="351" actId="478"/>
          <ac:spMkLst>
            <pc:docMk/>
            <pc:sldMk cId="1579284866" sldId="328"/>
            <ac:spMk id="4" creationId="{9E5CBB0E-98BD-4C8B-B220-88365C387879}"/>
          </ac:spMkLst>
        </pc:spChg>
        <pc:spChg chg="mod">
          <ac:chgData name="Silvana Santos Pereira Martines" userId="a33a273eb8586941" providerId="LiveId" clId="{A83EF268-7649-43FF-833A-2A7D0BA08D1D}" dt="2020-08-13T18:03:37.891" v="350" actId="20577"/>
          <ac:spMkLst>
            <pc:docMk/>
            <pc:sldMk cId="1579284866" sldId="328"/>
            <ac:spMk id="8" creationId="{524A9D01-DCA7-4437-ADE9-ADCFD4A66331}"/>
          </ac:spMkLst>
        </pc:spChg>
      </pc:sldChg>
      <pc:sldChg chg="modSp add mod">
        <pc:chgData name="Silvana Santos Pereira Martines" userId="a33a273eb8586941" providerId="LiveId" clId="{A83EF268-7649-43FF-833A-2A7D0BA08D1D}" dt="2020-08-13T18:03:58.552" v="385" actId="20577"/>
        <pc:sldMkLst>
          <pc:docMk/>
          <pc:sldMk cId="3183176815" sldId="329"/>
        </pc:sldMkLst>
        <pc:spChg chg="mod">
          <ac:chgData name="Silvana Santos Pereira Martines" userId="a33a273eb8586941" providerId="LiveId" clId="{A83EF268-7649-43FF-833A-2A7D0BA08D1D}" dt="2020-08-13T18:03:58.552" v="385" actId="20577"/>
          <ac:spMkLst>
            <pc:docMk/>
            <pc:sldMk cId="3183176815" sldId="329"/>
            <ac:spMk id="8" creationId="{524A9D01-DCA7-4437-ADE9-ADCFD4A66331}"/>
          </ac:spMkLst>
        </pc:spChg>
      </pc:sldChg>
      <pc:sldChg chg="addSp delSp modSp add mod">
        <pc:chgData name="Silvana Santos Pereira Martines" userId="a33a273eb8586941" providerId="LiveId" clId="{A83EF268-7649-43FF-833A-2A7D0BA08D1D}" dt="2020-08-13T18:05:07.507" v="390" actId="6549"/>
        <pc:sldMkLst>
          <pc:docMk/>
          <pc:sldMk cId="1347525947" sldId="330"/>
        </pc:sldMkLst>
        <pc:spChg chg="add mod">
          <ac:chgData name="Silvana Santos Pereira Martines" userId="a33a273eb8586941" providerId="LiveId" clId="{A83EF268-7649-43FF-833A-2A7D0BA08D1D}" dt="2020-08-13T18:05:07.507" v="390" actId="6549"/>
          <ac:spMkLst>
            <pc:docMk/>
            <pc:sldMk cId="1347525947" sldId="330"/>
            <ac:spMk id="3" creationId="{6152E4E3-FB70-4A15-8C81-F56B204049EF}"/>
          </ac:spMkLst>
        </pc:spChg>
        <pc:spChg chg="del">
          <ac:chgData name="Silvana Santos Pereira Martines" userId="a33a273eb8586941" providerId="LiveId" clId="{A83EF268-7649-43FF-833A-2A7D0BA08D1D}" dt="2020-08-13T18:04:58.766" v="388" actId="478"/>
          <ac:spMkLst>
            <pc:docMk/>
            <pc:sldMk cId="1347525947" sldId="330"/>
            <ac:spMk id="10" creationId="{181DE559-B74C-4FD6-A267-B6DAE027B63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FA857-9272-4D65-8F23-CAE1732A9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49A6BC-2755-4A1D-A2A1-9D24734325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D5A5E7-A960-4453-B275-30A5B3229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B93745-A606-4FCE-97A5-6CED487BA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0709B1-541C-4458-A76E-6D07326CC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962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F677E-C552-439D-AF8C-388FF943B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F3A3DB-B3A8-4F6A-BAA7-5645B6860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EA1B63-FFB7-43D5-9C41-DEE29ADE7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7A632A-976C-48DF-852C-08502588B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E88182-38FC-4234-B10F-3C3AC532E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509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C87B40-9EA4-4446-9925-5A7B12B49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966B8F-1F75-4E50-9134-70CB29CA4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CF09F1-77D5-4B75-A10F-D813072AE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D8E7B8-1D68-441C-946A-F67F59920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671E65-E9A4-4200-847F-109914072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2944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9436C-D511-4CB6-965E-B61351294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AB7235-131A-43BE-BAA9-AC7E2F011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425A23-3521-46C1-BDF4-233A365C3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08764C-0FB7-4F2D-8AC5-6E7E8F06C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D55A04B-DB0B-457B-BE1A-2F0C952D5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8F351B-214E-4EC0-8234-BAB29EB49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3466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31EDD-902E-4F72-A5C5-086D16C5D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8322B7-6C04-42B0-9DFA-FC30F69D0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F24E2D-F58A-4F68-BECD-5B5F6CECC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0D52681-F67A-4FFE-A8B5-80C0CE7C60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A3AA6A8-2D80-4115-AF97-B852C2ED7B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A2F061C-A747-428A-8F3A-9ECC992FB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F607917-A3AC-4684-9DDC-9533391F3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7EC9E8F-65A4-4127-8942-5EAB62188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441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208071-A628-48D3-A4CA-327AD1661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5BB14E3-06F2-469A-8F00-C597EEF06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900FC38-1B4B-484E-8AFD-1B43DC9BE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6D42BE6-0801-4527-A342-E00454C66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ACA1230-2898-4C41-ACE3-BDD5390E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813B82D-5837-4638-8CC6-F06C66302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015C765-B126-4044-9409-D5B78CCAD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43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B04F56-564B-47A4-87B9-BDA2D58E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511CE8-C650-49D8-A88D-2211AF4E6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9ACF83C-A52B-414D-A61A-4AE2450083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EFB04A-D606-4197-A4EC-4A03B2B78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4179765-227A-44FC-A1A4-793BBE68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95097A-92DE-42B2-97F5-DA952D05D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0582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703017-C8D1-4C0B-911F-030F605A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6AD65E5-3C3B-4978-8538-F9F4F7620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91FB76-67FA-4915-816C-950A2E5438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C3C0EA-4EE7-4FEB-B781-DDD4BBF14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BDFA82-454A-43B0-BA35-1B57F8461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3507559-3BAB-4B92-96F3-F9965D78F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88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D1472A-11A8-4A5C-A041-08323AE48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9BDE79-D050-4A6B-A052-7E2A3DFF7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B92194-9953-4AF4-8641-9454E7462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396697-3A90-44E9-A571-0CED36313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A981D0-1333-4B1E-BE62-4D8B2C1B4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2668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5D27D6D-3CE7-4A35-B2E7-7DCA3C780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CD6C406-071D-4481-9835-6AC60A3FC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47480D-B0B1-4BA7-AD86-E163B018C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19A991-F67D-45BE-911A-E645A2736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86DF17-C92F-4134-863D-EF3A6A2E5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3562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63A5D59-2D49-4005-84B3-086B2195D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16DDEAE-EB70-4D11-90EB-7290B5C35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DC78D3-81BC-45CC-A59B-81374F9898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98FCC-F27F-45B0-A961-FF13F568343E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208968-01CC-4183-9675-996ECBABA9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64DF98-4AAF-45E2-998A-607A9F6012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D35E5-027B-4537-A367-9B6D2C9DE8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829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191D0-7D3D-42AC-ABDD-9898D8FF09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04EBABD-F643-4910-89CD-86D82ADEBF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E22355A5-A723-4BC1-8C38-161522E9C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280D4CCE-83C7-41CF-B74E-E6B302544D10}"/>
              </a:ext>
            </a:extLst>
          </p:cNvPr>
          <p:cNvSpPr txBox="1">
            <a:spLocks/>
          </p:cNvSpPr>
          <p:nvPr/>
        </p:nvSpPr>
        <p:spPr>
          <a:xfrm>
            <a:off x="1064455" y="3141699"/>
            <a:ext cx="10063089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Culto Infantil com a Igreja </a:t>
            </a:r>
          </a:p>
          <a:p>
            <a:r>
              <a:rPr lang="pt-BR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 Campanha de</a:t>
            </a:r>
            <a:br>
              <a:rPr lang="pt-BR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Missões Nacionais 2020</a:t>
            </a:r>
          </a:p>
        </p:txBody>
      </p:sp>
    </p:spTree>
    <p:extLst>
      <p:ext uri="{BB962C8B-B14F-4D97-AF65-F5344CB8AC3E}">
        <p14:creationId xmlns:p14="http://schemas.microsoft.com/office/powerpoint/2010/main" val="91701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7C637CBD-AF19-4B08-8C5C-1050162B3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 descr="Fundo preto com letras brancas&#10;&#10;Descrição gerada automaticamente">
            <a:extLst>
              <a:ext uri="{FF2B5EF4-FFF2-40B4-BE49-F238E27FC236}">
                <a16:creationId xmlns:a16="http://schemas.microsoft.com/office/drawing/2014/main" id="{7EA8A906-E998-4A43-A011-C7EB191AD8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" r="75900" b="76555"/>
          <a:stretch/>
        </p:blipFill>
        <p:spPr>
          <a:xfrm>
            <a:off x="1317396" y="1877008"/>
            <a:ext cx="5623554" cy="375871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0009349-1B10-4563-92CC-E710CCEB9ABF}"/>
              </a:ext>
            </a:extLst>
          </p:cNvPr>
          <p:cNvSpPr txBox="1"/>
          <p:nvPr/>
        </p:nvSpPr>
        <p:spPr>
          <a:xfrm>
            <a:off x="3654957" y="4389092"/>
            <a:ext cx="93819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… eu AMO!</a:t>
            </a:r>
            <a:endParaRPr lang="pt-BR" sz="7200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7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5B54F58-F337-47E9-8229-1AD8B10ED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Fundo preto com letras brancas&#10;&#10;Descrição gerada automaticamente">
            <a:extLst>
              <a:ext uri="{FF2B5EF4-FFF2-40B4-BE49-F238E27FC236}">
                <a16:creationId xmlns:a16="http://schemas.microsoft.com/office/drawing/2014/main" id="{4582D4ED-F36E-42B1-AC9A-5E417ACCC8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" r="75900" b="76555"/>
          <a:stretch/>
        </p:blipFill>
        <p:spPr>
          <a:xfrm>
            <a:off x="3712891" y="1680836"/>
            <a:ext cx="6726363" cy="449581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0" y="3429000"/>
            <a:ext cx="44237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Tema:</a:t>
            </a:r>
            <a:endParaRPr lang="pt-BR" sz="7200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093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D30B30-A7E7-4951-BC83-73BD43638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1304794" y="2299897"/>
            <a:ext cx="93819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Divisa:</a:t>
            </a:r>
            <a:endParaRPr lang="pt-BR" sz="7200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5AE6D7E-CBF6-4A28-9B6D-3DC0C34D100C}"/>
              </a:ext>
            </a:extLst>
          </p:cNvPr>
          <p:cNvSpPr txBox="1"/>
          <p:nvPr/>
        </p:nvSpPr>
        <p:spPr>
          <a:xfrm>
            <a:off x="1482332" y="3429000"/>
            <a:ext cx="902691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6000" i="1" dirty="0">
                <a:solidFill>
                  <a:schemeClr val="bg1"/>
                </a:solidFill>
                <a:effectLst/>
              </a:rPr>
              <a:t>“Nós amamos porque Ele nos amou primeiro.”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D210D3B-91FA-4B0D-A8FB-8B8BC08D553E}"/>
              </a:ext>
            </a:extLst>
          </p:cNvPr>
          <p:cNvSpPr txBox="1"/>
          <p:nvPr/>
        </p:nvSpPr>
        <p:spPr>
          <a:xfrm>
            <a:off x="2335016" y="5592187"/>
            <a:ext cx="73215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i="0" dirty="0">
                <a:solidFill>
                  <a:schemeClr val="bg1"/>
                </a:solidFill>
                <a:effectLst/>
              </a:rPr>
              <a:t>1 João 4.19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363810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149283" y="3148783"/>
            <a:ext cx="9502815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4000" b="1" dirty="0">
                <a:solidFill>
                  <a:schemeClr val="bg1"/>
                </a:solidFill>
                <a:latin typeface="Roboto"/>
              </a:rPr>
              <a:t>Ele me amou Primeiro</a:t>
            </a:r>
          </a:p>
          <a:p>
            <a:pPr indent="-635" algn="ctr">
              <a:spcAft>
                <a:spcPts val="0"/>
              </a:spcAft>
            </a:pPr>
            <a:r>
              <a:rPr lang="pt-BR" sz="2800" i="0" dirty="0">
                <a:solidFill>
                  <a:schemeClr val="bg1"/>
                </a:solidFill>
                <a:effectLst/>
                <a:latin typeface="Roboto"/>
              </a:rPr>
              <a:t>(</a:t>
            </a:r>
            <a:r>
              <a:rPr lang="pt-BR" sz="2800" dirty="0">
                <a:solidFill>
                  <a:schemeClr val="bg1"/>
                </a:solidFill>
                <a:latin typeface="Roboto"/>
              </a:rPr>
              <a:t>Morada)</a:t>
            </a:r>
            <a:r>
              <a:rPr lang="pt-BR" sz="4000" b="1" i="0" dirty="0">
                <a:solidFill>
                  <a:schemeClr val="bg1"/>
                </a:solidFill>
                <a:effectLst/>
                <a:latin typeface="Roboto"/>
              </a:rPr>
              <a:t> </a:t>
            </a:r>
            <a:br>
              <a:rPr lang="pt-BR" sz="4000" b="1" dirty="0">
                <a:solidFill>
                  <a:schemeClr val="bg1"/>
                </a:solidFill>
              </a:rPr>
            </a:br>
            <a:endParaRPr lang="pt-BR" sz="4400" b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35316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060506" y="2820309"/>
            <a:ext cx="9502815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O mar azul, o ar sem cor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Tudo o que o Senhor fez é bom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Tudo o que o Senhor fez é bom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O frio da noite, o sol da manhã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Tudo o que o Senhor fez é bom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Tudo o que o Senhor fez é bom </a:t>
            </a:r>
            <a:br>
              <a:rPr lang="pt-BR" sz="3200" b="1" dirty="0">
                <a:solidFill>
                  <a:schemeClr val="bg1"/>
                </a:solidFill>
              </a:rPr>
            </a:br>
            <a:endParaRPr lang="pt-BR" sz="3600" b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209789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060506" y="2820309"/>
            <a:ext cx="9502815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O Senhor poderoso e forte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Me encontrou, substância informe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Esse amor mais forte que a morte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Me salvou </a:t>
            </a:r>
            <a:br>
              <a:rPr lang="pt-BR" sz="3200" b="1" dirty="0">
                <a:solidFill>
                  <a:schemeClr val="bg1"/>
                </a:solidFill>
              </a:rPr>
            </a:br>
            <a:endParaRPr lang="pt-BR" sz="3600" b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856658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060506" y="2820309"/>
            <a:ext cx="9502815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Ele me amou primeiro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Ele me amou primeiro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 eu o amarei para sempre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 eu o amarei para sempre </a:t>
            </a:r>
            <a:br>
              <a:rPr lang="pt-BR" sz="3200" b="1" dirty="0">
                <a:solidFill>
                  <a:schemeClr val="bg1"/>
                </a:solidFill>
              </a:rPr>
            </a:br>
            <a:endParaRPr lang="pt-BR" sz="3600" b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573934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060506" y="2820309"/>
            <a:ext cx="9502815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Ele disse haja noite e dia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Ele disse haja água e céu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Ele disse haja linda natureza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Ele fez o sol, a lua e as estrelas </a:t>
            </a:r>
            <a:br>
              <a:rPr lang="pt-BR" sz="3200" b="1" dirty="0">
                <a:solidFill>
                  <a:schemeClr val="bg1"/>
                </a:solidFill>
              </a:rPr>
            </a:br>
            <a:endParaRPr lang="pt-BR" sz="3600" b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344696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060506" y="2820309"/>
            <a:ext cx="10453832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Ele disse nadem, voem, andem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Ele me tirou do pó da terra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Ele viu que tudo ficou bom e depois foi descansar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Pra me ensinar com Ele andar </a:t>
            </a:r>
            <a:br>
              <a:rPr lang="pt-BR" sz="3200" b="1" dirty="0">
                <a:solidFill>
                  <a:schemeClr val="bg1"/>
                </a:solidFill>
              </a:rPr>
            </a:br>
            <a:endParaRPr lang="pt-BR" sz="3600" b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764126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060506" y="2820309"/>
            <a:ext cx="9502815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Ele me amou primeiro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Ele me amou primeiro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 eu o amarei para sempre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 eu o amarei para sempre </a:t>
            </a:r>
            <a:br>
              <a:rPr lang="pt-BR" sz="3200" b="1" dirty="0">
                <a:solidFill>
                  <a:schemeClr val="bg1"/>
                </a:solidFill>
              </a:rPr>
            </a:br>
            <a:endParaRPr lang="pt-BR" sz="3600" b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975984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042751" y="3060006"/>
            <a:ext cx="95028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O mar azul, o ar sem cor 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Tudo o que o Senhor fez é bom</a:t>
            </a:r>
          </a:p>
          <a:p>
            <a:pPr indent="-635">
              <a:spcAft>
                <a:spcPts val="0"/>
              </a:spcAft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Tudo o que o Senhor fez é bom</a:t>
            </a:r>
            <a:endParaRPr lang="pt-BR" sz="3600" b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856735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344592" y="3175416"/>
            <a:ext cx="95028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4000" b="1" i="1" kern="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Quattrocento Sans"/>
              </a:rPr>
              <a:t>Oba, Jesus me ama</a:t>
            </a:r>
          </a:p>
          <a:p>
            <a:pPr indent="-635" algn="ctr">
              <a:spcAft>
                <a:spcPts val="0"/>
              </a:spcAft>
            </a:pPr>
            <a:r>
              <a:rPr lang="pt-BR" sz="2000" kern="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Quattrocento Sans"/>
              </a:rPr>
              <a:t>(Pipoca e </a:t>
            </a:r>
            <a:r>
              <a:rPr lang="pt-BR" sz="2000" kern="50" dirty="0">
                <a:solidFill>
                  <a:schemeClr val="bg1"/>
                </a:solidFill>
                <a:latin typeface="Arial" panose="020B0604020202020204" pitchFamily="34" charset="0"/>
                <a:ea typeface="Quattrocento Sans"/>
              </a:rPr>
              <a:t>Ferrugem</a:t>
            </a:r>
            <a:r>
              <a:rPr lang="pt-BR" sz="2000" kern="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Quattrocento Sans"/>
              </a:rPr>
              <a:t>)</a:t>
            </a:r>
            <a:endParaRPr lang="pt-BR" sz="4400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459702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042751" y="3060006"/>
            <a:ext cx="95028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>
              <a:spcAft>
                <a:spcPts val="0"/>
              </a:spcAft>
            </a:pPr>
            <a:r>
              <a:rPr lang="pt-BR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Oba Jesus me ama</a:t>
            </a:r>
            <a:br>
              <a:rPr lang="pt-BR" sz="4000" b="1" dirty="0">
                <a:solidFill>
                  <a:schemeClr val="bg1"/>
                </a:solidFill>
              </a:rPr>
            </a:br>
            <a:r>
              <a:rPr lang="pt-BR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Oba Jesus me ama</a:t>
            </a:r>
            <a:endParaRPr lang="pt-BR" sz="4400" b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468552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042751" y="3060006"/>
            <a:ext cx="95028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>
              <a:spcAft>
                <a:spcPts val="0"/>
              </a:spcAft>
            </a:pPr>
            <a:r>
              <a:rPr lang="pt-BR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Pode ser pequenininho</a:t>
            </a:r>
            <a:br>
              <a:rPr lang="pt-BR" sz="4000" b="1" dirty="0">
                <a:solidFill>
                  <a:schemeClr val="bg1"/>
                </a:solidFill>
              </a:rPr>
            </a:br>
            <a:r>
              <a:rPr lang="pt-BR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Magro, gordo ou grandão</a:t>
            </a:r>
            <a:br>
              <a:rPr lang="pt-BR" sz="4000" b="1" dirty="0">
                <a:solidFill>
                  <a:schemeClr val="bg1"/>
                </a:solidFill>
              </a:rPr>
            </a:br>
            <a:r>
              <a:rPr lang="pt-BR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Aparência não importa </a:t>
            </a:r>
          </a:p>
          <a:p>
            <a:pPr indent="-635">
              <a:spcAft>
                <a:spcPts val="0"/>
              </a:spcAft>
            </a:pPr>
            <a:r>
              <a:rPr lang="pt-BR" sz="4000" b="1" dirty="0">
                <a:solidFill>
                  <a:schemeClr val="bg1"/>
                </a:solidFill>
                <a:latin typeface="Arial" panose="020B0604020202020204" pitchFamily="34" charset="0"/>
              </a:rPr>
              <a:t>O</a:t>
            </a:r>
            <a:r>
              <a:rPr lang="pt-BR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pt-BR" sz="4000" b="1" dirty="0">
                <a:solidFill>
                  <a:schemeClr val="bg1"/>
                </a:solidFill>
              </a:rPr>
              <a:t>v</a:t>
            </a:r>
            <a:r>
              <a:rPr lang="pt-BR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ale é o coração</a:t>
            </a:r>
            <a:endParaRPr lang="pt-BR" sz="4400" b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263948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7C637CBD-AF19-4B08-8C5C-1050162B3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 descr="Fundo preto com letras brancas&#10;&#10;Descrição gerada automaticamente">
            <a:extLst>
              <a:ext uri="{FF2B5EF4-FFF2-40B4-BE49-F238E27FC236}">
                <a16:creationId xmlns:a16="http://schemas.microsoft.com/office/drawing/2014/main" id="{7EA8A906-E998-4A43-A011-C7EB191AD8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" r="75900" b="76555"/>
          <a:stretch/>
        </p:blipFill>
        <p:spPr>
          <a:xfrm>
            <a:off x="1317396" y="1877008"/>
            <a:ext cx="5623554" cy="375871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0009349-1B10-4563-92CC-E710CCEB9ABF}"/>
              </a:ext>
            </a:extLst>
          </p:cNvPr>
          <p:cNvSpPr txBox="1"/>
          <p:nvPr/>
        </p:nvSpPr>
        <p:spPr>
          <a:xfrm>
            <a:off x="3654957" y="4389092"/>
            <a:ext cx="93819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… eu ORO!</a:t>
            </a:r>
            <a:endParaRPr lang="pt-BR" sz="7200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211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446835" y="2846942"/>
            <a:ext cx="95028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4000" b="1" i="1" kern="50" dirty="0">
                <a:solidFill>
                  <a:schemeClr val="bg1"/>
                </a:solidFill>
                <a:latin typeface="Arial" panose="020B0604020202020204" pitchFamily="34" charset="0"/>
                <a:ea typeface="Quattrocento Sans"/>
              </a:rPr>
              <a:t>Recitativo</a:t>
            </a:r>
            <a:r>
              <a:rPr lang="pt-BR" sz="4000" b="1" i="1" kern="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Quattrocento Sans"/>
              </a:rPr>
              <a:t> bíblico</a:t>
            </a:r>
          </a:p>
          <a:p>
            <a:pPr indent="-635" algn="ctr">
              <a:spcAft>
                <a:spcPts val="0"/>
              </a:spcAft>
            </a:pPr>
            <a:r>
              <a:rPr lang="pt-BR" sz="4000" i="1" kern="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Quattrocento Sans"/>
              </a:rPr>
              <a:t>Jeremias 33.3ª</a:t>
            </a:r>
          </a:p>
          <a:p>
            <a:pPr indent="-635" algn="ctr">
              <a:spcAft>
                <a:spcPts val="0"/>
              </a:spcAft>
            </a:pPr>
            <a:endParaRPr lang="pt-BR" sz="4000" b="1" i="1" kern="50" dirty="0">
              <a:solidFill>
                <a:schemeClr val="bg1"/>
              </a:solidFill>
              <a:latin typeface="Arial" panose="020B0604020202020204" pitchFamily="34" charset="0"/>
              <a:ea typeface="Quattrocento Sans"/>
            </a:endParaRPr>
          </a:p>
          <a:p>
            <a:pPr indent="-635" algn="ctr">
              <a:spcAft>
                <a:spcPts val="0"/>
              </a:spcAft>
            </a:pPr>
            <a:r>
              <a:rPr lang="pt-BR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</a:t>
            </a:r>
            <a:r>
              <a:rPr lang="pt-BR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 você me chamar, eu responderei.” </a:t>
            </a:r>
            <a:endParaRPr lang="pt-BR" sz="7200" b="1" i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877493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446835" y="2846942"/>
            <a:ext cx="95028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endParaRPr lang="pt-BR" sz="7200" b="1" i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FE4E0EC-A665-44B6-91E4-62E6B39BAA58}"/>
              </a:ext>
            </a:extLst>
          </p:cNvPr>
          <p:cNvSpPr txBox="1"/>
          <p:nvPr/>
        </p:nvSpPr>
        <p:spPr>
          <a:xfrm>
            <a:off x="2189444" y="3137764"/>
            <a:ext cx="78131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i="1" kern="50" dirty="0">
                <a:solidFill>
                  <a:schemeClr val="bg1"/>
                </a:solidFill>
                <a:effectLst/>
                <a:ea typeface="Quattrocento Sans"/>
              </a:rPr>
              <a:t>Momento de Oração </a:t>
            </a:r>
            <a:endParaRPr lang="pt-BR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05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446835" y="2846942"/>
            <a:ext cx="95028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endParaRPr lang="pt-BR" sz="7200" b="1" i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E5CBB0E-98BD-4C8B-B220-88365C387879}"/>
              </a:ext>
            </a:extLst>
          </p:cNvPr>
          <p:cNvSpPr txBox="1"/>
          <p:nvPr/>
        </p:nvSpPr>
        <p:spPr>
          <a:xfrm>
            <a:off x="2096847" y="4113807"/>
            <a:ext cx="78131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2800" i="1" kern="50" dirty="0">
                <a:solidFill>
                  <a:schemeClr val="bg1"/>
                </a:solidFill>
                <a:effectLst/>
                <a:ea typeface="Quattrocento Sans"/>
              </a:rPr>
              <a:t>“</a:t>
            </a:r>
            <a:r>
              <a:rPr lang="pt-BR" sz="2800" i="1" kern="50" dirty="0">
                <a:solidFill>
                  <a:schemeClr val="bg1"/>
                </a:solidFill>
                <a:ea typeface="Quattrocento Sans"/>
              </a:rPr>
              <a:t>Pequeno Coração”</a:t>
            </a:r>
            <a:r>
              <a:rPr lang="pt-BR" sz="2800" i="1" kern="50" dirty="0">
                <a:solidFill>
                  <a:schemeClr val="bg1"/>
                </a:solidFill>
                <a:effectLst/>
                <a:ea typeface="Quattrocento Sans"/>
              </a:rPr>
              <a:t>	</a:t>
            </a:r>
            <a:endParaRPr lang="pt-BR" sz="2800" kern="50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24A9D01-DCA7-4437-ADE9-ADCFD4A66331}"/>
              </a:ext>
            </a:extLst>
          </p:cNvPr>
          <p:cNvSpPr txBox="1"/>
          <p:nvPr/>
        </p:nvSpPr>
        <p:spPr>
          <a:xfrm>
            <a:off x="2096847" y="3005811"/>
            <a:ext cx="78131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i="1" kern="50" dirty="0">
                <a:solidFill>
                  <a:schemeClr val="bg1"/>
                </a:solidFill>
                <a:effectLst/>
                <a:ea typeface="Quattrocento Sans"/>
              </a:rPr>
              <a:t>Participação Musical</a:t>
            </a:r>
            <a:endParaRPr lang="pt-BR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393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847303" y="2873415"/>
            <a:ext cx="10067624" cy="3442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Senhor, eu quero ser uma benção 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Ainda criança, sei que posso orar 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 alcançar as vidas, 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Distantes, tão sofridas, 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Que não conhecem Teu amor </a:t>
            </a:r>
            <a:b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295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847303" y="2873415"/>
            <a:ext cx="10067624" cy="2309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Senhor, sou tão feliz em te conhecer!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Nas horas difíceis posso confiar, 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Mas há muitas crianças sem esperança, 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Que em oração eu sei que posso abençoar.</a:t>
            </a:r>
            <a:endParaRPr lang="pt-BR" sz="3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762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766280" y="2722944"/>
            <a:ext cx="9593062" cy="2875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Uma criança ali tão longe, pode ser alcançada Pelos braços de amor do Senhor Jesus! 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Se uma criança aqui, antes de dormir pedir a Deus: - Estende a tua mão e toca,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Traz esperança ao pequeno coração.</a:t>
            </a:r>
            <a:endParaRPr lang="pt-BR" sz="3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077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743131" y="2549323"/>
            <a:ext cx="9975026" cy="3442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Senhor, abençoe o pequeno coração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Que está sem esperança 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As crianças do mundo inteiro! 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Que elas conheçam a tua alegria. </a:t>
            </a:r>
          </a:p>
          <a:p>
            <a:pPr>
              <a:lnSpc>
                <a:spcPct val="115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Eu te peço, ó Deus que abençoe as suas famílias Em nome de Jesus. Amém</a:t>
            </a:r>
            <a:endParaRPr lang="pt-BR" sz="3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03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650533" y="2908139"/>
            <a:ext cx="997502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Deus ama as crianças e quer lhes ensinar </a:t>
            </a:r>
          </a:p>
          <a:p>
            <a:pPr algn="l"/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A conhecer o Seu carinho e a Sua alegria. </a:t>
            </a:r>
          </a:p>
          <a:p>
            <a:pPr algn="l"/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 a minha oração Deus vai escutar: </a:t>
            </a:r>
          </a:p>
          <a:p>
            <a:pPr algn="l"/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Estende Tua mão e toca. </a:t>
            </a:r>
          </a:p>
          <a:p>
            <a:pPr algn="l"/>
            <a:r>
              <a:rPr lang="pt-BR" sz="3200" b="1" i="0" dirty="0">
                <a:solidFill>
                  <a:schemeClr val="bg1"/>
                </a:solidFill>
                <a:effectLst/>
                <a:latin typeface="Roboto"/>
              </a:rPr>
              <a:t>Traz esperança ao pequeno coração.</a:t>
            </a:r>
          </a:p>
          <a:p>
            <a:br>
              <a:rPr lang="pt-BR" sz="3200" b="1" dirty="0">
                <a:solidFill>
                  <a:schemeClr val="bg1"/>
                </a:solidFill>
              </a:rPr>
            </a:br>
            <a:endParaRPr lang="pt-BR" sz="3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090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7C637CBD-AF19-4B08-8C5C-1050162B3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 descr="Fundo preto com letras brancas&#10;&#10;Descrição gerada automaticamente">
            <a:extLst>
              <a:ext uri="{FF2B5EF4-FFF2-40B4-BE49-F238E27FC236}">
                <a16:creationId xmlns:a16="http://schemas.microsoft.com/office/drawing/2014/main" id="{7EA8A906-E998-4A43-A011-C7EB191AD8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" r="75900" b="76555"/>
          <a:stretch/>
        </p:blipFill>
        <p:spPr>
          <a:xfrm>
            <a:off x="102052" y="1877008"/>
            <a:ext cx="5623554" cy="375871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0009349-1B10-4563-92CC-E710CCEB9ABF}"/>
              </a:ext>
            </a:extLst>
          </p:cNvPr>
          <p:cNvSpPr txBox="1"/>
          <p:nvPr/>
        </p:nvSpPr>
        <p:spPr>
          <a:xfrm>
            <a:off x="3654957" y="4389092"/>
            <a:ext cx="93819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… eu MULTIPLICO!</a:t>
            </a:r>
            <a:endParaRPr lang="pt-BR" sz="7200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503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446835" y="2846942"/>
            <a:ext cx="95028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endParaRPr lang="pt-BR" sz="7200" b="1" i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24A9D01-DCA7-4437-ADE9-ADCFD4A66331}"/>
              </a:ext>
            </a:extLst>
          </p:cNvPr>
          <p:cNvSpPr txBox="1"/>
          <p:nvPr/>
        </p:nvSpPr>
        <p:spPr>
          <a:xfrm>
            <a:off x="2189444" y="3167857"/>
            <a:ext cx="78131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i="1" kern="50" dirty="0">
                <a:solidFill>
                  <a:schemeClr val="bg1"/>
                </a:solidFill>
                <a:effectLst/>
                <a:ea typeface="Quattrocento Sans"/>
              </a:rPr>
              <a:t>A história de </a:t>
            </a:r>
            <a:r>
              <a:rPr lang="pt-BR" sz="6600" i="1" kern="50" dirty="0" err="1">
                <a:solidFill>
                  <a:schemeClr val="bg1"/>
                </a:solidFill>
                <a:effectLst/>
                <a:ea typeface="Quattrocento Sans"/>
              </a:rPr>
              <a:t>Naamã</a:t>
            </a:r>
            <a:endParaRPr lang="pt-BR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922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446835" y="2846942"/>
            <a:ext cx="95028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endParaRPr lang="pt-BR" sz="7200" b="1" i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E5CBB0E-98BD-4C8B-B220-88365C387879}"/>
              </a:ext>
            </a:extLst>
          </p:cNvPr>
          <p:cNvSpPr txBox="1"/>
          <p:nvPr/>
        </p:nvSpPr>
        <p:spPr>
          <a:xfrm>
            <a:off x="2096847" y="4113807"/>
            <a:ext cx="78131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2800" i="1" kern="50" dirty="0">
                <a:solidFill>
                  <a:schemeClr val="bg1"/>
                </a:solidFill>
                <a:effectLst/>
                <a:ea typeface="Quattrocento Sans"/>
              </a:rPr>
              <a:t>“Jesus é bom demais</a:t>
            </a:r>
            <a:r>
              <a:rPr lang="pt-BR" sz="2800" i="1" kern="50" dirty="0">
                <a:solidFill>
                  <a:schemeClr val="bg1"/>
                </a:solidFill>
                <a:ea typeface="Quattrocento Sans"/>
              </a:rPr>
              <a:t>”</a:t>
            </a:r>
            <a:r>
              <a:rPr lang="pt-BR" sz="2800" i="1" kern="50" dirty="0">
                <a:solidFill>
                  <a:schemeClr val="bg1"/>
                </a:solidFill>
                <a:effectLst/>
                <a:ea typeface="Quattrocento Sans"/>
              </a:rPr>
              <a:t>	</a:t>
            </a:r>
            <a:endParaRPr lang="pt-BR" sz="2800" kern="50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24A9D01-DCA7-4437-ADE9-ADCFD4A66331}"/>
              </a:ext>
            </a:extLst>
          </p:cNvPr>
          <p:cNvSpPr txBox="1"/>
          <p:nvPr/>
        </p:nvSpPr>
        <p:spPr>
          <a:xfrm>
            <a:off x="2096847" y="3005811"/>
            <a:ext cx="78131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i="1" kern="50" dirty="0">
                <a:solidFill>
                  <a:schemeClr val="bg1"/>
                </a:solidFill>
                <a:effectLst/>
                <a:ea typeface="Quattrocento Sans"/>
              </a:rPr>
              <a:t>Participação Musical</a:t>
            </a:r>
            <a:endParaRPr lang="pt-BR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6065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650533" y="3104909"/>
            <a:ext cx="997502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contar pra todo mundo que Jesus é bom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falar pra todo mundo que Jesus é bom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Vou espalhar pra todo mundo que Jesus é bom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Jesus é bom demais</a:t>
            </a:r>
            <a:endParaRPr lang="pt-BR" sz="3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7952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650533" y="3104909"/>
            <a:ext cx="997502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bater as mãos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bater os pés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pular bem alto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gritar </a:t>
            </a:r>
            <a:r>
              <a:rPr lang="pt-BR" sz="32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oié</a:t>
            </a:r>
            <a:endParaRPr lang="pt-BR" sz="3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781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650533" y="3104909"/>
            <a:ext cx="997502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dizer na minha casa que Jesus é bom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dizer na minha rua que Jesus é bom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contar na padaria que Jesus é bom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Vou espalhar na rodovia que Jesus é bom</a:t>
            </a:r>
            <a:endParaRPr lang="pt-BR" sz="3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6752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650533" y="3104909"/>
            <a:ext cx="997502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dizer na minha escola que Jesus é bom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dizer a toda hora que Jesus é bom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vou contar pra toda gente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Do Oriente ao Ocidente que Jesus é muito bom</a:t>
            </a:r>
            <a:br>
              <a:rPr lang="pt-BR" sz="3200" b="1" dirty="0">
                <a:solidFill>
                  <a:schemeClr val="bg1"/>
                </a:solidFill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Jesus é Bom demais</a:t>
            </a:r>
            <a:endParaRPr lang="pt-BR" sz="3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2693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7C637CBD-AF19-4B08-8C5C-1050162B3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 descr="Fundo preto com letras brancas&#10;&#10;Descrição gerada automaticamente">
            <a:extLst>
              <a:ext uri="{FF2B5EF4-FFF2-40B4-BE49-F238E27FC236}">
                <a16:creationId xmlns:a16="http://schemas.microsoft.com/office/drawing/2014/main" id="{7EA8A906-E998-4A43-A011-C7EB191AD8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" r="75900" b="76555"/>
          <a:stretch/>
        </p:blipFill>
        <p:spPr>
          <a:xfrm>
            <a:off x="102052" y="1877008"/>
            <a:ext cx="5623554" cy="375871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0009349-1B10-4563-92CC-E710CCEB9ABF}"/>
              </a:ext>
            </a:extLst>
          </p:cNvPr>
          <p:cNvSpPr txBox="1"/>
          <p:nvPr/>
        </p:nvSpPr>
        <p:spPr>
          <a:xfrm>
            <a:off x="3654957" y="4389092"/>
            <a:ext cx="93819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… eu REPARTO!</a:t>
            </a:r>
            <a:endParaRPr lang="pt-BR" sz="7200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6972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659757" y="2846942"/>
            <a:ext cx="1077603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4000" b="1" i="1" kern="50" dirty="0">
                <a:solidFill>
                  <a:schemeClr val="bg1"/>
                </a:solidFill>
                <a:latin typeface="Arial" panose="020B0604020202020204" pitchFamily="34" charset="0"/>
                <a:ea typeface="Quattrocento Sans"/>
              </a:rPr>
              <a:t>Recitativo</a:t>
            </a:r>
            <a:r>
              <a:rPr lang="pt-BR" sz="4000" b="1" i="1" kern="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Quattrocento Sans"/>
              </a:rPr>
              <a:t> bíblico</a:t>
            </a:r>
          </a:p>
          <a:p>
            <a:pPr indent="-635" algn="ctr">
              <a:spcAft>
                <a:spcPts val="0"/>
              </a:spcAft>
            </a:pPr>
            <a:r>
              <a:rPr lang="pt-BR" sz="4000" i="1" kern="50" dirty="0">
                <a:solidFill>
                  <a:schemeClr val="bg1"/>
                </a:solidFill>
                <a:latin typeface="Arial" panose="020B0604020202020204" pitchFamily="34" charset="0"/>
                <a:ea typeface="Quattrocento Sans"/>
              </a:rPr>
              <a:t>Atos 20.35</a:t>
            </a:r>
            <a:endParaRPr lang="pt-BR" sz="4000" i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  <a:p>
            <a:pPr indent="-635" algn="ctr">
              <a:spcAft>
                <a:spcPts val="0"/>
              </a:spcAft>
            </a:pPr>
            <a:endParaRPr lang="pt-BR" sz="4000" b="1" i="1" kern="50" dirty="0">
              <a:solidFill>
                <a:schemeClr val="bg1"/>
              </a:solidFill>
              <a:latin typeface="Arial" panose="020B0604020202020204" pitchFamily="34" charset="0"/>
              <a:ea typeface="Quattrocento Sans"/>
            </a:endParaRPr>
          </a:p>
          <a:p>
            <a:pPr indent="-635" algn="ctr">
              <a:spcAft>
                <a:spcPts val="0"/>
              </a:spcAft>
            </a:pPr>
            <a:r>
              <a:rPr lang="pt-BR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“Há bênção maior em dar que em receber.</a:t>
            </a:r>
            <a:r>
              <a:rPr lang="pt-BR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” </a:t>
            </a:r>
            <a:endParaRPr lang="pt-BR" sz="7200" b="1" i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5299712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446835" y="2846942"/>
            <a:ext cx="95028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endParaRPr lang="pt-BR" sz="7200" b="1" i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24A9D01-DCA7-4437-ADE9-ADCFD4A66331}"/>
              </a:ext>
            </a:extLst>
          </p:cNvPr>
          <p:cNvSpPr txBox="1"/>
          <p:nvPr/>
        </p:nvSpPr>
        <p:spPr>
          <a:xfrm>
            <a:off x="2096847" y="3005811"/>
            <a:ext cx="78131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i="1" kern="50" dirty="0">
                <a:solidFill>
                  <a:schemeClr val="bg1"/>
                </a:solidFill>
                <a:effectLst/>
                <a:ea typeface="Quattrocento Sans"/>
              </a:rPr>
              <a:t>Vídeo Missionário</a:t>
            </a:r>
            <a:endParaRPr lang="pt-BR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2848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00E0903-3E03-47FC-9D2E-ADE4E6877637}"/>
              </a:ext>
            </a:extLst>
          </p:cNvPr>
          <p:cNvSpPr txBox="1"/>
          <p:nvPr/>
        </p:nvSpPr>
        <p:spPr>
          <a:xfrm>
            <a:off x="1446835" y="2846942"/>
            <a:ext cx="95028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endParaRPr lang="pt-BR" sz="7200" b="1" i="1" kern="50" dirty="0">
              <a:solidFill>
                <a:schemeClr val="bg1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24A9D01-DCA7-4437-ADE9-ADCFD4A66331}"/>
              </a:ext>
            </a:extLst>
          </p:cNvPr>
          <p:cNvSpPr txBox="1"/>
          <p:nvPr/>
        </p:nvSpPr>
        <p:spPr>
          <a:xfrm>
            <a:off x="2096847" y="3005811"/>
            <a:ext cx="781311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i="1" kern="50" dirty="0">
                <a:solidFill>
                  <a:schemeClr val="bg1"/>
                </a:solidFill>
                <a:effectLst/>
                <a:ea typeface="Quattrocento Sans"/>
              </a:rPr>
              <a:t>Dedicação de bens e vidas</a:t>
            </a:r>
            <a:endParaRPr lang="pt-BR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1768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1175359" y="3060502"/>
            <a:ext cx="96408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Hino Oficial Infantil</a:t>
            </a:r>
            <a:endParaRPr lang="pt-BR" sz="7200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D71D05-1498-4BEE-BE92-21C283B3F45A}"/>
              </a:ext>
            </a:extLst>
          </p:cNvPr>
          <p:cNvSpPr txBox="1"/>
          <p:nvPr/>
        </p:nvSpPr>
        <p:spPr>
          <a:xfrm>
            <a:off x="2152891" y="4260831"/>
            <a:ext cx="7627717" cy="886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kumimoji="0" lang="pt-BR" sz="2400" i="0" u="none" strike="noStrike" kern="5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Quattrocento Sans"/>
                <a:cs typeface="+mn-cs"/>
              </a:rPr>
              <a:t>”</a:t>
            </a:r>
            <a:r>
              <a:rPr lang="pt-B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Brasil precisa do Salvador” (Mônica </a:t>
            </a:r>
            <a:r>
              <a:rPr lang="pt-BR" sz="2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Coropos</a:t>
            </a:r>
            <a:r>
              <a:rPr lang="pt-B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</a:p>
          <a:p>
            <a:pPr marL="0" marR="0" lvl="0" indent="-63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i="0" u="none" strike="noStrike" kern="5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75334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847303" y="2873415"/>
            <a:ext cx="9640865" cy="2875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Jesus amou cada criança do nosso Brasil,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sua vida Ele entregou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nos lugares mais distantes de Norte a Sul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Precisam conhecer Seu amor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833212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847303" y="2873415"/>
            <a:ext cx="9640865" cy="228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Amo, multiplico, oro e reparto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Porque Jesus primeiro me amou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Amo, multiplico, oro e reparto</a:t>
            </a:r>
          </a:p>
          <a:p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Brasil precisa do Salvador</a:t>
            </a:r>
            <a:endParaRPr lang="pt-BR" sz="48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7716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847303" y="2873415"/>
            <a:ext cx="9640865" cy="2875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 toda parte há crianças que vivem sem luz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 ainda não ouviram falar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Não há mais tempo a perder: vamos anunciar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amor que tem poder pra salvar!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535493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152E4E3-FB70-4A15-8C81-F56B204049EF}"/>
              </a:ext>
            </a:extLst>
          </p:cNvPr>
          <p:cNvSpPr txBox="1"/>
          <p:nvPr/>
        </p:nvSpPr>
        <p:spPr>
          <a:xfrm>
            <a:off x="1288819" y="3035450"/>
            <a:ext cx="96408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Oração Final</a:t>
            </a:r>
            <a:endParaRPr lang="pt-BR" sz="7200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5259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765</Words>
  <Application>Microsoft Office PowerPoint</Application>
  <PresentationFormat>Widescreen</PresentationFormat>
  <Paragraphs>106</Paragraphs>
  <Slides>40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Roboto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Silvana Santos Pereira Martines</dc:creator>
  <cp:lastModifiedBy>Silvana Santos Pereira Martines</cp:lastModifiedBy>
  <cp:revision>8</cp:revision>
  <dcterms:created xsi:type="dcterms:W3CDTF">2020-08-12T19:44:37Z</dcterms:created>
  <dcterms:modified xsi:type="dcterms:W3CDTF">2020-08-13T18:05:24Z</dcterms:modified>
</cp:coreProperties>
</file>