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326" r:id="rId14"/>
    <p:sldId id="333" r:id="rId15"/>
    <p:sldId id="334" r:id="rId16"/>
    <p:sldId id="329" r:id="rId17"/>
    <p:sldId id="336" r:id="rId18"/>
    <p:sldId id="328" r:id="rId19"/>
    <p:sldId id="330" r:id="rId20"/>
    <p:sldId id="337" r:id="rId2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201ECE-B827-4243-ADE8-1280070D7271}" v="113" dt="2020-07-02T22:49:19.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459" autoAdjust="0"/>
  </p:normalViewPr>
  <p:slideViewPr>
    <p:cSldViewPr snapToGrid="0">
      <p:cViewPr varScale="1">
        <p:scale>
          <a:sx n="63" d="100"/>
          <a:sy n="63" d="100"/>
        </p:scale>
        <p:origin x="1454" y="53"/>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na Santos Pereira Martines" userId="a33a273eb8586941" providerId="LiveId" clId="{40201ECE-B827-4243-ADE8-1280070D7271}"/>
    <pc:docChg chg="undo redo custSel addSld delSld modSld sldOrd">
      <pc:chgData name="Silvana Santos Pereira Martines" userId="a33a273eb8586941" providerId="LiveId" clId="{40201ECE-B827-4243-ADE8-1280070D7271}" dt="2020-07-02T22:49:59.323" v="15232" actId="1076"/>
      <pc:docMkLst>
        <pc:docMk/>
      </pc:docMkLst>
      <pc:sldChg chg="addSp delSp modSp mod ord modNotesTx">
        <pc:chgData name="Silvana Santos Pereira Martines" userId="a33a273eb8586941" providerId="LiveId" clId="{40201ECE-B827-4243-ADE8-1280070D7271}" dt="2020-07-02T20:08:00.883" v="13795" actId="20577"/>
        <pc:sldMkLst>
          <pc:docMk/>
          <pc:sldMk cId="2068407912" sldId="256"/>
        </pc:sldMkLst>
        <pc:spChg chg="del">
          <ac:chgData name="Silvana Santos Pereira Martines" userId="a33a273eb8586941" providerId="LiveId" clId="{40201ECE-B827-4243-ADE8-1280070D7271}" dt="2020-06-29T12:43:07.482" v="2402" actId="478"/>
          <ac:spMkLst>
            <pc:docMk/>
            <pc:sldMk cId="2068407912" sldId="256"/>
            <ac:spMk id="2" creationId="{DD1329E8-96C0-4BDD-9906-71DEE87E969C}"/>
          </ac:spMkLst>
        </pc:spChg>
        <pc:spChg chg="del">
          <ac:chgData name="Silvana Santos Pereira Martines" userId="a33a273eb8586941" providerId="LiveId" clId="{40201ECE-B827-4243-ADE8-1280070D7271}" dt="2020-06-29T12:43:10.976" v="2404" actId="478"/>
          <ac:spMkLst>
            <pc:docMk/>
            <pc:sldMk cId="2068407912" sldId="256"/>
            <ac:spMk id="3" creationId="{556DB6F2-D798-4A25-A606-05F5AE07399A}"/>
          </ac:spMkLst>
        </pc:spChg>
        <pc:spChg chg="add mod">
          <ac:chgData name="Silvana Santos Pereira Martines" userId="a33a273eb8586941" providerId="LiveId" clId="{40201ECE-B827-4243-ADE8-1280070D7271}" dt="2020-07-02T19:46:06.902" v="11645" actId="6549"/>
          <ac:spMkLst>
            <pc:docMk/>
            <pc:sldMk cId="2068407912" sldId="256"/>
            <ac:spMk id="7" creationId="{BD73C77C-1583-4B78-BD89-28BB98971F3B}"/>
          </ac:spMkLst>
        </pc:spChg>
        <pc:picChg chg="del">
          <ac:chgData name="Silvana Santos Pereira Martines" userId="a33a273eb8586941" providerId="LiveId" clId="{40201ECE-B827-4243-ADE8-1280070D7271}" dt="2020-06-29T12:09:39.377" v="2" actId="478"/>
          <ac:picMkLst>
            <pc:docMk/>
            <pc:sldMk cId="2068407912" sldId="256"/>
            <ac:picMk id="4" creationId="{E66BF76F-A00E-4D9F-B0BD-F68360D5BD2F}"/>
          </ac:picMkLst>
        </pc:picChg>
        <pc:picChg chg="add del mod">
          <ac:chgData name="Silvana Santos Pereira Martines" userId="a33a273eb8586941" providerId="LiveId" clId="{40201ECE-B827-4243-ADE8-1280070D7271}" dt="2020-06-29T12:09:36.402" v="1" actId="478"/>
          <ac:picMkLst>
            <pc:docMk/>
            <pc:sldMk cId="2068407912" sldId="256"/>
            <ac:picMk id="5" creationId="{27D45DE0-9A6F-4169-A62D-4F0E8FBA2276}"/>
          </ac:picMkLst>
        </pc:picChg>
        <pc:picChg chg="add del mod">
          <ac:chgData name="Silvana Santos Pereira Martines" userId="a33a273eb8586941" providerId="LiveId" clId="{40201ECE-B827-4243-ADE8-1280070D7271}" dt="2020-06-29T12:43:24.494" v="2408" actId="478"/>
          <ac:picMkLst>
            <pc:docMk/>
            <pc:sldMk cId="2068407912" sldId="256"/>
            <ac:picMk id="6" creationId="{79B54964-F52C-4888-B281-4ADDF27D808C}"/>
          </ac:picMkLst>
        </pc:picChg>
        <pc:picChg chg="add mod ord">
          <ac:chgData name="Silvana Santos Pereira Martines" userId="a33a273eb8586941" providerId="LiveId" clId="{40201ECE-B827-4243-ADE8-1280070D7271}" dt="2020-06-29T12:46:50.112" v="2510" actId="1076"/>
          <ac:picMkLst>
            <pc:docMk/>
            <pc:sldMk cId="2068407912" sldId="256"/>
            <ac:picMk id="8" creationId="{8994D17C-D2A8-44A2-A49F-004FBA2B9629}"/>
          </ac:picMkLst>
        </pc:picChg>
      </pc:sldChg>
      <pc:sldChg chg="modSp mod modNotesTx">
        <pc:chgData name="Silvana Santos Pereira Martines" userId="a33a273eb8586941" providerId="LiveId" clId="{40201ECE-B827-4243-ADE8-1280070D7271}" dt="2020-07-02T20:06:23.919" v="13768" actId="20577"/>
        <pc:sldMkLst>
          <pc:docMk/>
          <pc:sldMk cId="1621068894" sldId="257"/>
        </pc:sldMkLst>
        <pc:picChg chg="mod">
          <ac:chgData name="Silvana Santos Pereira Martines" userId="a33a273eb8586941" providerId="LiveId" clId="{40201ECE-B827-4243-ADE8-1280070D7271}" dt="2020-06-29T12:51:20.254" v="2605" actId="1036"/>
          <ac:picMkLst>
            <pc:docMk/>
            <pc:sldMk cId="1621068894" sldId="257"/>
            <ac:picMk id="7" creationId="{539F95DF-3ED7-4E39-9F13-359BECE6598C}"/>
          </ac:picMkLst>
        </pc:picChg>
      </pc:sldChg>
      <pc:sldChg chg="delSp modSp add mod ord modNotesTx">
        <pc:chgData name="Silvana Santos Pereira Martines" userId="a33a273eb8586941" providerId="LiveId" clId="{40201ECE-B827-4243-ADE8-1280070D7271}" dt="2020-07-02T20:08:35.531" v="13836" actId="20577"/>
        <pc:sldMkLst>
          <pc:docMk/>
          <pc:sldMk cId="2919329401" sldId="258"/>
        </pc:sldMkLst>
        <pc:spChg chg="mod">
          <ac:chgData name="Silvana Santos Pereira Martines" userId="a33a273eb8586941" providerId="LiveId" clId="{40201ECE-B827-4243-ADE8-1280070D7271}" dt="2020-07-02T17:48:12.502" v="6091" actId="20577"/>
          <ac:spMkLst>
            <pc:docMk/>
            <pc:sldMk cId="2919329401" sldId="258"/>
            <ac:spMk id="11" creationId="{49671F1B-48BF-460A-A7B9-5D68E10D69A5}"/>
          </ac:spMkLst>
        </pc:spChg>
        <pc:picChg chg="del">
          <ac:chgData name="Silvana Santos Pereira Martines" userId="a33a273eb8586941" providerId="LiveId" clId="{40201ECE-B827-4243-ADE8-1280070D7271}" dt="2020-06-29T12:51:29.586" v="2610" actId="478"/>
          <ac:picMkLst>
            <pc:docMk/>
            <pc:sldMk cId="2919329401" sldId="258"/>
            <ac:picMk id="8" creationId="{7924388E-F4D9-45E3-A5BB-5EDA1966B33D}"/>
          </ac:picMkLst>
        </pc:picChg>
        <pc:picChg chg="del">
          <ac:chgData name="Silvana Santos Pereira Martines" userId="a33a273eb8586941" providerId="LiveId" clId="{40201ECE-B827-4243-ADE8-1280070D7271}" dt="2020-06-29T12:51:28.068" v="2609" actId="478"/>
          <ac:picMkLst>
            <pc:docMk/>
            <pc:sldMk cId="2919329401" sldId="258"/>
            <ac:picMk id="9" creationId="{441BE9BA-1A88-459C-BAAE-978A52AC3F94}"/>
          </ac:picMkLst>
        </pc:picChg>
      </pc:sldChg>
      <pc:sldChg chg="addSp modSp add mod modNotesTx">
        <pc:chgData name="Silvana Santos Pereira Martines" userId="a33a273eb8586941" providerId="LiveId" clId="{40201ECE-B827-4243-ADE8-1280070D7271}" dt="2020-07-02T20:10:13.415" v="13853" actId="20577"/>
        <pc:sldMkLst>
          <pc:docMk/>
          <pc:sldMk cId="3992583010" sldId="259"/>
        </pc:sldMkLst>
        <pc:spChg chg="add mod">
          <ac:chgData name="Silvana Santos Pereira Martines" userId="a33a273eb8586941" providerId="LiveId" clId="{40201ECE-B827-4243-ADE8-1280070D7271}" dt="2020-07-02T17:49:03.674" v="6125" actId="20577"/>
          <ac:spMkLst>
            <pc:docMk/>
            <pc:sldMk cId="3992583010" sldId="259"/>
            <ac:spMk id="8" creationId="{9387DF88-9816-438F-BF8C-F9EB9A8103D3}"/>
          </ac:spMkLst>
        </pc:spChg>
        <pc:spChg chg="mod">
          <ac:chgData name="Silvana Santos Pereira Martines" userId="a33a273eb8586941" providerId="LiveId" clId="{40201ECE-B827-4243-ADE8-1280070D7271}" dt="2020-06-29T12:58:11.239" v="2798" actId="6549"/>
          <ac:spMkLst>
            <pc:docMk/>
            <pc:sldMk cId="3992583010" sldId="259"/>
            <ac:spMk id="11" creationId="{49671F1B-48BF-460A-A7B9-5D68E10D69A5}"/>
          </ac:spMkLst>
        </pc:spChg>
        <pc:picChg chg="mod">
          <ac:chgData name="Silvana Santos Pereira Martines" userId="a33a273eb8586941" providerId="LiveId" clId="{40201ECE-B827-4243-ADE8-1280070D7271}" dt="2020-07-02T20:09:51.389" v="13838" actId="1076"/>
          <ac:picMkLst>
            <pc:docMk/>
            <pc:sldMk cId="3992583010" sldId="259"/>
            <ac:picMk id="7" creationId="{539F95DF-3ED7-4E39-9F13-359BECE6598C}"/>
          </ac:picMkLst>
        </pc:picChg>
      </pc:sldChg>
      <pc:sldChg chg="modSp add mod modNotesTx">
        <pc:chgData name="Silvana Santos Pereira Martines" userId="a33a273eb8586941" providerId="LiveId" clId="{40201ECE-B827-4243-ADE8-1280070D7271}" dt="2020-07-02T18:03:19.942" v="7070" actId="20577"/>
        <pc:sldMkLst>
          <pc:docMk/>
          <pc:sldMk cId="1917942999" sldId="260"/>
        </pc:sldMkLst>
        <pc:spChg chg="mod">
          <ac:chgData name="Silvana Santos Pereira Martines" userId="a33a273eb8586941" providerId="LiveId" clId="{40201ECE-B827-4243-ADE8-1280070D7271}" dt="2020-06-29T13:16:35.856" v="4123" actId="403"/>
          <ac:spMkLst>
            <pc:docMk/>
            <pc:sldMk cId="1917942999" sldId="260"/>
            <ac:spMk id="8" creationId="{9387DF88-9816-438F-BF8C-F9EB9A8103D3}"/>
          </ac:spMkLst>
        </pc:spChg>
      </pc:sldChg>
      <pc:sldChg chg="modSp add mod modNotesTx">
        <pc:chgData name="Silvana Santos Pereira Martines" userId="a33a273eb8586941" providerId="LiveId" clId="{40201ECE-B827-4243-ADE8-1280070D7271}" dt="2020-07-02T20:13:38.882" v="13973" actId="20577"/>
        <pc:sldMkLst>
          <pc:docMk/>
          <pc:sldMk cId="3898570747" sldId="261"/>
        </pc:sldMkLst>
        <pc:spChg chg="mod">
          <ac:chgData name="Silvana Santos Pereira Martines" userId="a33a273eb8586941" providerId="LiveId" clId="{40201ECE-B827-4243-ADE8-1280070D7271}" dt="2020-07-02T17:55:26.453" v="6371" actId="20577"/>
          <ac:spMkLst>
            <pc:docMk/>
            <pc:sldMk cId="3898570747" sldId="261"/>
            <ac:spMk id="8" creationId="{9387DF88-9816-438F-BF8C-F9EB9A8103D3}"/>
          </ac:spMkLst>
        </pc:spChg>
      </pc:sldChg>
      <pc:sldChg chg="addSp delSp modSp add mod modNotesTx">
        <pc:chgData name="Silvana Santos Pereira Martines" userId="a33a273eb8586941" providerId="LiveId" clId="{40201ECE-B827-4243-ADE8-1280070D7271}" dt="2020-07-02T20:17:36.179" v="13983" actId="20577"/>
        <pc:sldMkLst>
          <pc:docMk/>
          <pc:sldMk cId="3391173942" sldId="262"/>
        </pc:sldMkLst>
        <pc:spChg chg="del mod">
          <ac:chgData name="Silvana Santos Pereira Martines" userId="a33a273eb8586941" providerId="LiveId" clId="{40201ECE-B827-4243-ADE8-1280070D7271}" dt="2020-07-02T18:03:56.758" v="7071" actId="478"/>
          <ac:spMkLst>
            <pc:docMk/>
            <pc:sldMk cId="3391173942" sldId="262"/>
            <ac:spMk id="8" creationId="{9387DF88-9816-438F-BF8C-F9EB9A8103D3}"/>
          </ac:spMkLst>
        </pc:spChg>
        <pc:spChg chg="add del mod">
          <ac:chgData name="Silvana Santos Pereira Martines" userId="a33a273eb8586941" providerId="LiveId" clId="{40201ECE-B827-4243-ADE8-1280070D7271}" dt="2020-07-02T18:22:58.685" v="8615" actId="20577"/>
          <ac:spMkLst>
            <pc:docMk/>
            <pc:sldMk cId="3391173942" sldId="262"/>
            <ac:spMk id="9" creationId="{C3EEE800-AF6A-4CBF-AEE2-5CB9DF9B53AF}"/>
          </ac:spMkLst>
        </pc:spChg>
        <pc:spChg chg="add del mod">
          <ac:chgData name="Silvana Santos Pereira Martines" userId="a33a273eb8586941" providerId="LiveId" clId="{40201ECE-B827-4243-ADE8-1280070D7271}" dt="2020-07-02T18:22:24.939" v="8608" actId="6549"/>
          <ac:spMkLst>
            <pc:docMk/>
            <pc:sldMk cId="3391173942" sldId="262"/>
            <ac:spMk id="12" creationId="{1840AF92-6349-46F8-A894-29AB591E3C51}"/>
          </ac:spMkLst>
        </pc:spChg>
        <pc:spChg chg="add del mod">
          <ac:chgData name="Silvana Santos Pereira Martines" userId="a33a273eb8586941" providerId="LiveId" clId="{40201ECE-B827-4243-ADE8-1280070D7271}" dt="2020-07-02T18:22:22.594" v="8605"/>
          <ac:spMkLst>
            <pc:docMk/>
            <pc:sldMk cId="3391173942" sldId="262"/>
            <ac:spMk id="14" creationId="{75A953B9-78B7-4329-A295-C2DBFF6AB3E3}"/>
          </ac:spMkLst>
        </pc:spChg>
        <pc:spChg chg="add del mod">
          <ac:chgData name="Silvana Santos Pereira Martines" userId="a33a273eb8586941" providerId="LiveId" clId="{40201ECE-B827-4243-ADE8-1280070D7271}" dt="2020-07-02T18:22:22.594" v="8605"/>
          <ac:spMkLst>
            <pc:docMk/>
            <pc:sldMk cId="3391173942" sldId="262"/>
            <ac:spMk id="15" creationId="{DD8E2E73-836E-4C0C-800C-240A0EAA25F7}"/>
          </ac:spMkLst>
        </pc:spChg>
        <pc:picChg chg="mod">
          <ac:chgData name="Silvana Santos Pereira Martines" userId="a33a273eb8586941" providerId="LiveId" clId="{40201ECE-B827-4243-ADE8-1280070D7271}" dt="2020-07-02T18:22:36.473" v="8612" actId="1076"/>
          <ac:picMkLst>
            <pc:docMk/>
            <pc:sldMk cId="3391173942" sldId="262"/>
            <ac:picMk id="7" creationId="{539F95DF-3ED7-4E39-9F13-359BECE6598C}"/>
          </ac:picMkLst>
        </pc:picChg>
        <pc:picChg chg="add del mod">
          <ac:chgData name="Silvana Santos Pereira Martines" userId="a33a273eb8586941" providerId="LiveId" clId="{40201ECE-B827-4243-ADE8-1280070D7271}" dt="2020-07-02T18:22:50.074" v="8614" actId="1076"/>
          <ac:picMkLst>
            <pc:docMk/>
            <pc:sldMk cId="3391173942" sldId="262"/>
            <ac:picMk id="13" creationId="{F46A6E71-CE80-4ECD-A2A8-4242F99718AB}"/>
          </ac:picMkLst>
        </pc:picChg>
        <pc:picChg chg="add del mod">
          <ac:chgData name="Silvana Santos Pereira Martines" userId="a33a273eb8586941" providerId="LiveId" clId="{40201ECE-B827-4243-ADE8-1280070D7271}" dt="2020-07-02T18:22:22.594" v="8605"/>
          <ac:picMkLst>
            <pc:docMk/>
            <pc:sldMk cId="3391173942" sldId="262"/>
            <ac:picMk id="16" creationId="{E903D41F-6F7E-447D-8ACD-1EF0F7027A9C}"/>
          </ac:picMkLst>
        </pc:picChg>
      </pc:sldChg>
      <pc:sldChg chg="addSp delSp modSp add mod modNotesTx">
        <pc:chgData name="Silvana Santos Pereira Martines" userId="a33a273eb8586941" providerId="LiveId" clId="{40201ECE-B827-4243-ADE8-1280070D7271}" dt="2020-07-02T20:20:07.415" v="13985" actId="1076"/>
        <pc:sldMkLst>
          <pc:docMk/>
          <pc:sldMk cId="3765100987" sldId="263"/>
        </pc:sldMkLst>
        <pc:spChg chg="del">
          <ac:chgData name="Silvana Santos Pereira Martines" userId="a33a273eb8586941" providerId="LiveId" clId="{40201ECE-B827-4243-ADE8-1280070D7271}" dt="2020-07-02T18:25:19.962" v="8669" actId="478"/>
          <ac:spMkLst>
            <pc:docMk/>
            <pc:sldMk cId="3765100987" sldId="263"/>
            <ac:spMk id="9" creationId="{C3EEE800-AF6A-4CBF-AEE2-5CB9DF9B53AF}"/>
          </ac:spMkLst>
        </pc:spChg>
        <pc:spChg chg="del">
          <ac:chgData name="Silvana Santos Pereira Martines" userId="a33a273eb8586941" providerId="LiveId" clId="{40201ECE-B827-4243-ADE8-1280070D7271}" dt="2020-07-02T18:25:20.947" v="8670" actId="478"/>
          <ac:spMkLst>
            <pc:docMk/>
            <pc:sldMk cId="3765100987" sldId="263"/>
            <ac:spMk id="12" creationId="{1840AF92-6349-46F8-A894-29AB591E3C51}"/>
          </ac:spMkLst>
        </pc:spChg>
        <pc:spChg chg="add mod">
          <ac:chgData name="Silvana Santos Pereira Martines" userId="a33a273eb8586941" providerId="LiveId" clId="{40201ECE-B827-4243-ADE8-1280070D7271}" dt="2020-07-02T20:20:07.415" v="13985" actId="1076"/>
          <ac:spMkLst>
            <pc:docMk/>
            <pc:sldMk cId="3765100987" sldId="263"/>
            <ac:spMk id="14" creationId="{56E88AB1-AE56-4C4B-B709-7B7A0A35C800}"/>
          </ac:spMkLst>
        </pc:spChg>
        <pc:spChg chg="add mod">
          <ac:chgData name="Silvana Santos Pereira Martines" userId="a33a273eb8586941" providerId="LiveId" clId="{40201ECE-B827-4243-ADE8-1280070D7271}" dt="2020-07-02T18:25:22.895" v="8672"/>
          <ac:spMkLst>
            <pc:docMk/>
            <pc:sldMk cId="3765100987" sldId="263"/>
            <ac:spMk id="15" creationId="{B263220B-0D31-47E4-89F2-D4C835E37D87}"/>
          </ac:spMkLst>
        </pc:spChg>
        <pc:picChg chg="del">
          <ac:chgData name="Silvana Santos Pereira Martines" userId="a33a273eb8586941" providerId="LiveId" clId="{40201ECE-B827-4243-ADE8-1280070D7271}" dt="2020-07-02T18:25:21.663" v="8671" actId="478"/>
          <ac:picMkLst>
            <pc:docMk/>
            <pc:sldMk cId="3765100987" sldId="263"/>
            <ac:picMk id="13" creationId="{F46A6E71-CE80-4ECD-A2A8-4242F99718AB}"/>
          </ac:picMkLst>
        </pc:picChg>
        <pc:picChg chg="add mod">
          <ac:chgData name="Silvana Santos Pereira Martines" userId="a33a273eb8586941" providerId="LiveId" clId="{40201ECE-B827-4243-ADE8-1280070D7271}" dt="2020-07-02T18:25:22.895" v="8672"/>
          <ac:picMkLst>
            <pc:docMk/>
            <pc:sldMk cId="3765100987" sldId="263"/>
            <ac:picMk id="16" creationId="{5C924AB8-95BE-45CD-A9CC-25AC721C72DC}"/>
          </ac:picMkLst>
        </pc:picChg>
      </pc:sldChg>
      <pc:sldChg chg="addSp delSp modSp add mod modNotesTx">
        <pc:chgData name="Silvana Santos Pereira Martines" userId="a33a273eb8586941" providerId="LiveId" clId="{40201ECE-B827-4243-ADE8-1280070D7271}" dt="2020-07-02T18:49:04.980" v="10371" actId="20577"/>
        <pc:sldMkLst>
          <pc:docMk/>
          <pc:sldMk cId="3727360436" sldId="264"/>
        </pc:sldMkLst>
        <pc:spChg chg="add mod">
          <ac:chgData name="Silvana Santos Pereira Martines" userId="a33a273eb8586941" providerId="LiveId" clId="{40201ECE-B827-4243-ADE8-1280070D7271}" dt="2020-07-02T18:36:27.853" v="9118"/>
          <ac:spMkLst>
            <pc:docMk/>
            <pc:sldMk cId="3727360436" sldId="264"/>
            <ac:spMk id="12" creationId="{255D13B0-5B4B-4526-A01B-88E8CD552C66}"/>
          </ac:spMkLst>
        </pc:spChg>
        <pc:spChg chg="del mod">
          <ac:chgData name="Silvana Santos Pereira Martines" userId="a33a273eb8586941" providerId="LiveId" clId="{40201ECE-B827-4243-ADE8-1280070D7271}" dt="2020-07-02T18:36:26.906" v="9117" actId="478"/>
          <ac:spMkLst>
            <pc:docMk/>
            <pc:sldMk cId="3727360436" sldId="264"/>
            <ac:spMk id="14" creationId="{56E88AB1-AE56-4C4B-B709-7B7A0A35C800}"/>
          </ac:spMkLst>
        </pc:spChg>
        <pc:spChg chg="del">
          <ac:chgData name="Silvana Santos Pereira Martines" userId="a33a273eb8586941" providerId="LiveId" clId="{40201ECE-B827-4243-ADE8-1280070D7271}" dt="2020-07-02T18:36:24.659" v="9114" actId="478"/>
          <ac:spMkLst>
            <pc:docMk/>
            <pc:sldMk cId="3727360436" sldId="264"/>
            <ac:spMk id="15" creationId="{B263220B-0D31-47E4-89F2-D4C835E37D87}"/>
          </ac:spMkLst>
        </pc:spChg>
        <pc:spChg chg="add mod">
          <ac:chgData name="Silvana Santos Pereira Martines" userId="a33a273eb8586941" providerId="LiveId" clId="{40201ECE-B827-4243-ADE8-1280070D7271}" dt="2020-07-02T18:36:27.853" v="9118"/>
          <ac:spMkLst>
            <pc:docMk/>
            <pc:sldMk cId="3727360436" sldId="264"/>
            <ac:spMk id="17" creationId="{1A738DD5-8487-421A-99FB-1CBEE942B5AC}"/>
          </ac:spMkLst>
        </pc:spChg>
        <pc:spChg chg="add mod">
          <ac:chgData name="Silvana Santos Pereira Martines" userId="a33a273eb8586941" providerId="LiveId" clId="{40201ECE-B827-4243-ADE8-1280070D7271}" dt="2020-07-02T18:36:41.153" v="9119"/>
          <ac:spMkLst>
            <pc:docMk/>
            <pc:sldMk cId="3727360436" sldId="264"/>
            <ac:spMk id="18" creationId="{B7FB8821-62B4-40A0-BA7B-2E83EECC5420}"/>
          </ac:spMkLst>
        </pc:spChg>
        <pc:picChg chg="add mod">
          <ac:chgData name="Silvana Santos Pereira Martines" userId="a33a273eb8586941" providerId="LiveId" clId="{40201ECE-B827-4243-ADE8-1280070D7271}" dt="2020-07-02T18:36:27.853" v="9118"/>
          <ac:picMkLst>
            <pc:docMk/>
            <pc:sldMk cId="3727360436" sldId="264"/>
            <ac:picMk id="13" creationId="{0BD28A6A-1353-43F8-A7AC-435C163A83E1}"/>
          </ac:picMkLst>
        </pc:picChg>
        <pc:picChg chg="del">
          <ac:chgData name="Silvana Santos Pereira Martines" userId="a33a273eb8586941" providerId="LiveId" clId="{40201ECE-B827-4243-ADE8-1280070D7271}" dt="2020-07-02T18:36:25.331" v="9115" actId="478"/>
          <ac:picMkLst>
            <pc:docMk/>
            <pc:sldMk cId="3727360436" sldId="264"/>
            <ac:picMk id="16" creationId="{5C924AB8-95BE-45CD-A9CC-25AC721C72DC}"/>
          </ac:picMkLst>
        </pc:picChg>
      </pc:sldChg>
      <pc:sldChg chg="addSp delSp modSp add mod modNotesTx">
        <pc:chgData name="Silvana Santos Pereira Martines" userId="a33a273eb8586941" providerId="LiveId" clId="{40201ECE-B827-4243-ADE8-1280070D7271}" dt="2020-07-02T20:28:20.546" v="14004" actId="20577"/>
        <pc:sldMkLst>
          <pc:docMk/>
          <pc:sldMk cId="1768279999" sldId="265"/>
        </pc:sldMkLst>
        <pc:spChg chg="del mod">
          <ac:chgData name="Silvana Santos Pereira Martines" userId="a33a273eb8586941" providerId="LiveId" clId="{40201ECE-B827-4243-ADE8-1280070D7271}" dt="2020-07-02T18:54:57.670" v="10374" actId="478"/>
          <ac:spMkLst>
            <pc:docMk/>
            <pc:sldMk cId="1768279999" sldId="265"/>
            <ac:spMk id="12" creationId="{255D13B0-5B4B-4526-A01B-88E8CD552C66}"/>
          </ac:spMkLst>
        </pc:spChg>
        <pc:spChg chg="add mod">
          <ac:chgData name="Silvana Santos Pereira Martines" userId="a33a273eb8586941" providerId="LiveId" clId="{40201ECE-B827-4243-ADE8-1280070D7271}" dt="2020-07-02T20:28:00.956" v="13987" actId="1076"/>
          <ac:spMkLst>
            <pc:docMk/>
            <pc:sldMk cId="1768279999" sldId="265"/>
            <ac:spMk id="15" creationId="{15D5B8F0-AB48-41F0-ADA6-4AB89A9CC1F9}"/>
          </ac:spMkLst>
        </pc:spChg>
        <pc:spChg chg="del mod">
          <ac:chgData name="Silvana Santos Pereira Martines" userId="a33a273eb8586941" providerId="LiveId" clId="{40201ECE-B827-4243-ADE8-1280070D7271}" dt="2020-07-02T18:55:08.570" v="10379" actId="478"/>
          <ac:spMkLst>
            <pc:docMk/>
            <pc:sldMk cId="1768279999" sldId="265"/>
            <ac:spMk id="17" creationId="{1A738DD5-8487-421A-99FB-1CBEE942B5AC}"/>
          </ac:spMkLst>
        </pc:spChg>
        <pc:spChg chg="del">
          <ac:chgData name="Silvana Santos Pereira Martines" userId="a33a273eb8586941" providerId="LiveId" clId="{40201ECE-B827-4243-ADE8-1280070D7271}" dt="2020-07-02T18:55:00.682" v="10375" actId="478"/>
          <ac:spMkLst>
            <pc:docMk/>
            <pc:sldMk cId="1768279999" sldId="265"/>
            <ac:spMk id="18" creationId="{B7FB8821-62B4-40A0-BA7B-2E83EECC5420}"/>
          </ac:spMkLst>
        </pc:spChg>
        <pc:picChg chg="add del mod">
          <ac:chgData name="Silvana Santos Pereira Martines" userId="a33a273eb8586941" providerId="LiveId" clId="{40201ECE-B827-4243-ADE8-1280070D7271}" dt="2020-07-02T18:56:40.249" v="10394" actId="1076"/>
          <ac:picMkLst>
            <pc:docMk/>
            <pc:sldMk cId="1768279999" sldId="265"/>
            <ac:picMk id="7" creationId="{539F95DF-3ED7-4E39-9F13-359BECE6598C}"/>
          </ac:picMkLst>
        </pc:picChg>
        <pc:picChg chg="del">
          <ac:chgData name="Silvana Santos Pereira Martines" userId="a33a273eb8586941" providerId="LiveId" clId="{40201ECE-B827-4243-ADE8-1280070D7271}" dt="2020-07-02T18:55:09.175" v="10380" actId="478"/>
          <ac:picMkLst>
            <pc:docMk/>
            <pc:sldMk cId="1768279999" sldId="265"/>
            <ac:picMk id="13" creationId="{0BD28A6A-1353-43F8-A7AC-435C163A83E1}"/>
          </ac:picMkLst>
        </pc:picChg>
        <pc:picChg chg="add mod">
          <ac:chgData name="Silvana Santos Pereira Martines" userId="a33a273eb8586941" providerId="LiveId" clId="{40201ECE-B827-4243-ADE8-1280070D7271}" dt="2020-07-02T20:27:57.820" v="13986" actId="14100"/>
          <ac:picMkLst>
            <pc:docMk/>
            <pc:sldMk cId="1768279999" sldId="265"/>
            <ac:picMk id="14" creationId="{E53AC701-8EDE-4256-8359-876E63759771}"/>
          </ac:picMkLst>
        </pc:picChg>
      </pc:sldChg>
      <pc:sldChg chg="addSp delSp modSp add mod modNotesTx">
        <pc:chgData name="Silvana Santos Pereira Martines" userId="a33a273eb8586941" providerId="LiveId" clId="{40201ECE-B827-4243-ADE8-1280070D7271}" dt="2020-07-02T20:29:15.654" v="14006" actId="1076"/>
        <pc:sldMkLst>
          <pc:docMk/>
          <pc:sldMk cId="824979653" sldId="266"/>
        </pc:sldMkLst>
        <pc:spChg chg="add mod">
          <ac:chgData name="Silvana Santos Pereira Martines" userId="a33a273eb8586941" providerId="LiveId" clId="{40201ECE-B827-4243-ADE8-1280070D7271}" dt="2020-07-02T19:03:05.294" v="10868" actId="20577"/>
          <ac:spMkLst>
            <pc:docMk/>
            <pc:sldMk cId="824979653" sldId="266"/>
            <ac:spMk id="9" creationId="{FAC6E7F1-ABFC-46D0-9D3E-D99CD20C5A35}"/>
          </ac:spMkLst>
        </pc:spChg>
        <pc:spChg chg="add mod">
          <ac:chgData name="Silvana Santos Pereira Martines" userId="a33a273eb8586941" providerId="LiveId" clId="{40201ECE-B827-4243-ADE8-1280070D7271}" dt="2020-07-02T19:02:32.880" v="10866"/>
          <ac:spMkLst>
            <pc:docMk/>
            <pc:sldMk cId="824979653" sldId="266"/>
            <ac:spMk id="13" creationId="{CB6C64AB-BC22-4F93-86C3-2757F290ABE7}"/>
          </ac:spMkLst>
        </pc:spChg>
        <pc:spChg chg="del mod">
          <ac:chgData name="Silvana Santos Pereira Martines" userId="a33a273eb8586941" providerId="LiveId" clId="{40201ECE-B827-4243-ADE8-1280070D7271}" dt="2020-07-02T19:02:31.397" v="10865" actId="478"/>
          <ac:spMkLst>
            <pc:docMk/>
            <pc:sldMk cId="824979653" sldId="266"/>
            <ac:spMk id="15" creationId="{15D5B8F0-AB48-41F0-ADA6-4AB89A9CC1F9}"/>
          </ac:spMkLst>
        </pc:spChg>
        <pc:picChg chg="mod">
          <ac:chgData name="Silvana Santos Pereira Martines" userId="a33a273eb8586941" providerId="LiveId" clId="{40201ECE-B827-4243-ADE8-1280070D7271}" dt="2020-07-02T20:29:15.654" v="14006" actId="1076"/>
          <ac:picMkLst>
            <pc:docMk/>
            <pc:sldMk cId="824979653" sldId="266"/>
            <ac:picMk id="7" creationId="{539F95DF-3ED7-4E39-9F13-359BECE6598C}"/>
          </ac:picMkLst>
        </pc:picChg>
        <pc:picChg chg="add mod">
          <ac:chgData name="Silvana Santos Pereira Martines" userId="a33a273eb8586941" providerId="LiveId" clId="{40201ECE-B827-4243-ADE8-1280070D7271}" dt="2020-07-02T19:02:32.880" v="10866"/>
          <ac:picMkLst>
            <pc:docMk/>
            <pc:sldMk cId="824979653" sldId="266"/>
            <ac:picMk id="12" creationId="{9209A78C-8148-4F78-A1AE-AF8999258AEB}"/>
          </ac:picMkLst>
        </pc:picChg>
        <pc:picChg chg="del">
          <ac:chgData name="Silvana Santos Pereira Martines" userId="a33a273eb8586941" providerId="LiveId" clId="{40201ECE-B827-4243-ADE8-1280070D7271}" dt="2020-07-02T19:02:29.498" v="10863" actId="478"/>
          <ac:picMkLst>
            <pc:docMk/>
            <pc:sldMk cId="824979653" sldId="266"/>
            <ac:picMk id="14" creationId="{E53AC701-8EDE-4256-8359-876E63759771}"/>
          </ac:picMkLst>
        </pc:picChg>
      </pc:sldChg>
      <pc:sldChg chg="addSp delSp modSp add mod modNotesTx">
        <pc:chgData name="Silvana Santos Pereira Martines" userId="a33a273eb8586941" providerId="LiveId" clId="{40201ECE-B827-4243-ADE8-1280070D7271}" dt="2020-07-02T22:49:19.239" v="15231" actId="20577"/>
        <pc:sldMkLst>
          <pc:docMk/>
          <pc:sldMk cId="2528166174" sldId="267"/>
        </pc:sldMkLst>
        <pc:spChg chg="del">
          <ac:chgData name="Silvana Santos Pereira Martines" userId="a33a273eb8586941" providerId="LiveId" clId="{40201ECE-B827-4243-ADE8-1280070D7271}" dt="2020-07-02T19:05:16.123" v="11086" actId="478"/>
          <ac:spMkLst>
            <pc:docMk/>
            <pc:sldMk cId="2528166174" sldId="267"/>
            <ac:spMk id="9" creationId="{FAC6E7F1-ABFC-46D0-9D3E-D99CD20C5A35}"/>
          </ac:spMkLst>
        </pc:spChg>
        <pc:spChg chg="del">
          <ac:chgData name="Silvana Santos Pereira Martines" userId="a33a273eb8586941" providerId="LiveId" clId="{40201ECE-B827-4243-ADE8-1280070D7271}" dt="2020-07-02T19:05:13.637" v="11084" actId="478"/>
          <ac:spMkLst>
            <pc:docMk/>
            <pc:sldMk cId="2528166174" sldId="267"/>
            <ac:spMk id="13" creationId="{CB6C64AB-BC22-4F93-86C3-2757F290ABE7}"/>
          </ac:spMkLst>
        </pc:spChg>
        <pc:spChg chg="add mod">
          <ac:chgData name="Silvana Santos Pereira Martines" userId="a33a273eb8586941" providerId="LiveId" clId="{40201ECE-B827-4243-ADE8-1280070D7271}" dt="2020-07-02T19:48:07.748" v="11805" actId="20577"/>
          <ac:spMkLst>
            <pc:docMk/>
            <pc:sldMk cId="2528166174" sldId="267"/>
            <ac:spMk id="15" creationId="{C4F83E8F-D8E7-45E2-91D3-8F9E3C65EBA5}"/>
          </ac:spMkLst>
        </pc:spChg>
        <pc:picChg chg="del">
          <ac:chgData name="Silvana Santos Pereira Martines" userId="a33a273eb8586941" providerId="LiveId" clId="{40201ECE-B827-4243-ADE8-1280070D7271}" dt="2020-07-02T19:05:14.164" v="11085" actId="478"/>
          <ac:picMkLst>
            <pc:docMk/>
            <pc:sldMk cId="2528166174" sldId="267"/>
            <ac:picMk id="12" creationId="{9209A78C-8148-4F78-A1AE-AF8999258AEB}"/>
          </ac:picMkLst>
        </pc:picChg>
        <pc:picChg chg="add mod">
          <ac:chgData name="Silvana Santos Pereira Martines" userId="a33a273eb8586941" providerId="LiveId" clId="{40201ECE-B827-4243-ADE8-1280070D7271}" dt="2020-07-02T19:05:23.345" v="11090" actId="1076"/>
          <ac:picMkLst>
            <pc:docMk/>
            <pc:sldMk cId="2528166174" sldId="267"/>
            <ac:picMk id="14" creationId="{6238DA7D-2B51-431F-862B-940E70BA2D61}"/>
          </ac:picMkLst>
        </pc:picChg>
      </pc:sldChg>
      <pc:sldChg chg="addSp delSp modSp add mod ord">
        <pc:chgData name="Silvana Santos Pereira Martines" userId="a33a273eb8586941" providerId="LiveId" clId="{40201ECE-B827-4243-ADE8-1280070D7271}" dt="2020-07-02T19:43:17.441" v="11592"/>
        <pc:sldMkLst>
          <pc:docMk/>
          <pc:sldMk cId="2162558877" sldId="326"/>
        </pc:sldMkLst>
        <pc:spChg chg="del">
          <ac:chgData name="Silvana Santos Pereira Martines" userId="a33a273eb8586941" providerId="LiveId" clId="{40201ECE-B827-4243-ADE8-1280070D7271}" dt="2020-07-02T19:41:19.719" v="11587" actId="478"/>
          <ac:spMkLst>
            <pc:docMk/>
            <pc:sldMk cId="2162558877" sldId="326"/>
            <ac:spMk id="6" creationId="{CBF69D4C-53C4-4254-A14D-F64209511EC3}"/>
          </ac:spMkLst>
        </pc:spChg>
        <pc:spChg chg="del">
          <ac:chgData name="Silvana Santos Pereira Martines" userId="a33a273eb8586941" providerId="LiveId" clId="{40201ECE-B827-4243-ADE8-1280070D7271}" dt="2020-07-02T19:41:22.105" v="11588" actId="478"/>
          <ac:spMkLst>
            <pc:docMk/>
            <pc:sldMk cId="2162558877" sldId="326"/>
            <ac:spMk id="7" creationId="{4A4542A0-5965-4B38-87CF-827FE2541613}"/>
          </ac:spMkLst>
        </pc:spChg>
        <pc:picChg chg="add mod ord">
          <ac:chgData name="Silvana Santos Pereira Martines" userId="a33a273eb8586941" providerId="LiveId" clId="{40201ECE-B827-4243-ADE8-1280070D7271}" dt="2020-07-02T19:41:09.204" v="11586" actId="167"/>
          <ac:picMkLst>
            <pc:docMk/>
            <pc:sldMk cId="2162558877" sldId="326"/>
            <ac:picMk id="8" creationId="{01C6A2BF-F589-4906-BC33-E402BB9EB956}"/>
          </ac:picMkLst>
        </pc:picChg>
      </pc:sldChg>
      <pc:sldChg chg="addSp modSp add mod modNotesTx">
        <pc:chgData name="Silvana Santos Pereira Martines" userId="a33a273eb8586941" providerId="LiveId" clId="{40201ECE-B827-4243-ADE8-1280070D7271}" dt="2020-07-02T22:35:52.810" v="15020" actId="6549"/>
        <pc:sldMkLst>
          <pc:docMk/>
          <pc:sldMk cId="398139857" sldId="328"/>
        </pc:sldMkLst>
        <pc:picChg chg="add mod ord">
          <ac:chgData name="Silvana Santos Pereira Martines" userId="a33a273eb8586941" providerId="LiveId" clId="{40201ECE-B827-4243-ADE8-1280070D7271}" dt="2020-07-02T19:40:54.030" v="11580" actId="167"/>
          <ac:picMkLst>
            <pc:docMk/>
            <pc:sldMk cId="398139857" sldId="328"/>
            <ac:picMk id="4" creationId="{202B0565-291B-4713-BC48-4837ADF617E6}"/>
          </ac:picMkLst>
        </pc:picChg>
      </pc:sldChg>
      <pc:sldChg chg="addSp modSp add mod ord modNotesTx">
        <pc:chgData name="Silvana Santos Pereira Martines" userId="a33a273eb8586941" providerId="LiveId" clId="{40201ECE-B827-4243-ADE8-1280070D7271}" dt="2020-07-02T20:40:01.469" v="14469" actId="6549"/>
        <pc:sldMkLst>
          <pc:docMk/>
          <pc:sldMk cId="2639103825" sldId="329"/>
        </pc:sldMkLst>
        <pc:picChg chg="add mod ord">
          <ac:chgData name="Silvana Santos Pereira Martines" userId="a33a273eb8586941" providerId="LiveId" clId="{40201ECE-B827-4243-ADE8-1280070D7271}" dt="2020-07-02T19:41:04.890" v="11584" actId="167"/>
          <ac:picMkLst>
            <pc:docMk/>
            <pc:sldMk cId="2639103825" sldId="329"/>
            <ac:picMk id="4" creationId="{24CF7978-C372-4B1A-B0B9-DC978D677EEF}"/>
          </ac:picMkLst>
        </pc:picChg>
      </pc:sldChg>
      <pc:sldChg chg="addSp delSp modSp add mod modNotesTx">
        <pc:chgData name="Silvana Santos Pereira Martines" userId="a33a273eb8586941" providerId="LiveId" clId="{40201ECE-B827-4243-ADE8-1280070D7271}" dt="2020-07-02T22:38:21.980" v="15135" actId="20577"/>
        <pc:sldMkLst>
          <pc:docMk/>
          <pc:sldMk cId="432613286" sldId="330"/>
        </pc:sldMkLst>
        <pc:spChg chg="mod">
          <ac:chgData name="Silvana Santos Pereira Martines" userId="a33a273eb8586941" providerId="LiveId" clId="{40201ECE-B827-4243-ADE8-1280070D7271}" dt="2020-07-02T22:38:13.012" v="15122" actId="20577"/>
          <ac:spMkLst>
            <pc:docMk/>
            <pc:sldMk cId="432613286" sldId="330"/>
            <ac:spMk id="5" creationId="{C6A23011-3083-4D22-A2C7-32D40E611733}"/>
          </ac:spMkLst>
        </pc:spChg>
        <pc:spChg chg="add del mod">
          <ac:chgData name="Silvana Santos Pereira Martines" userId="a33a273eb8586941" providerId="LiveId" clId="{40201ECE-B827-4243-ADE8-1280070D7271}" dt="2020-07-02T19:44:53.501" v="11595"/>
          <ac:spMkLst>
            <pc:docMk/>
            <pc:sldMk cId="432613286" sldId="330"/>
            <ac:spMk id="8" creationId="{BE7F76F6-A999-41FE-828B-0FDD125A9B42}"/>
          </ac:spMkLst>
        </pc:spChg>
        <pc:picChg chg="add mod ord">
          <ac:chgData name="Silvana Santos Pereira Martines" userId="a33a273eb8586941" providerId="LiveId" clId="{40201ECE-B827-4243-ADE8-1280070D7271}" dt="2020-07-02T19:41:01.377" v="11582" actId="167"/>
          <ac:picMkLst>
            <pc:docMk/>
            <pc:sldMk cId="432613286" sldId="330"/>
            <ac:picMk id="6" creationId="{4A36D70A-6A37-43B8-9972-0322F44AA7FB}"/>
          </ac:picMkLst>
        </pc:picChg>
        <pc:picChg chg="add del mod">
          <ac:chgData name="Silvana Santos Pereira Martines" userId="a33a273eb8586941" providerId="LiveId" clId="{40201ECE-B827-4243-ADE8-1280070D7271}" dt="2020-07-02T19:44:53.501" v="11595"/>
          <ac:picMkLst>
            <pc:docMk/>
            <pc:sldMk cId="432613286" sldId="330"/>
            <ac:picMk id="7" creationId="{79EA979E-9283-4B70-ACF2-845E232AB578}"/>
          </ac:picMkLst>
        </pc:picChg>
      </pc:sldChg>
      <pc:sldChg chg="addSp modSp add mod modNotesTx">
        <pc:chgData name="Silvana Santos Pereira Martines" userId="a33a273eb8586941" providerId="LiveId" clId="{40201ECE-B827-4243-ADE8-1280070D7271}" dt="2020-07-02T20:33:35.249" v="14018" actId="20577"/>
        <pc:sldMkLst>
          <pc:docMk/>
          <pc:sldMk cId="3814943218" sldId="333"/>
        </pc:sldMkLst>
        <pc:picChg chg="add mod ord">
          <ac:chgData name="Silvana Santos Pereira Martines" userId="a33a273eb8586941" providerId="LiveId" clId="{40201ECE-B827-4243-ADE8-1280070D7271}" dt="2020-07-02T19:25:10.125" v="11151" actId="167"/>
          <ac:picMkLst>
            <pc:docMk/>
            <pc:sldMk cId="3814943218" sldId="333"/>
            <ac:picMk id="4" creationId="{5103F0DB-5B6B-4C22-9649-78B2C52C4002}"/>
          </ac:picMkLst>
        </pc:picChg>
      </pc:sldChg>
      <pc:sldChg chg="modSp add mod modNotesTx">
        <pc:chgData name="Silvana Santos Pereira Martines" userId="a33a273eb8586941" providerId="LiveId" clId="{40201ECE-B827-4243-ADE8-1280070D7271}" dt="2020-07-02T20:39:19.319" v="14465" actId="6549"/>
        <pc:sldMkLst>
          <pc:docMk/>
          <pc:sldMk cId="1640538147" sldId="334"/>
        </pc:sldMkLst>
        <pc:picChg chg="mod">
          <ac:chgData name="Silvana Santos Pereira Martines" userId="a33a273eb8586941" providerId="LiveId" clId="{40201ECE-B827-4243-ADE8-1280070D7271}" dt="2020-07-02T20:39:08.726" v="14461" actId="1076"/>
          <ac:picMkLst>
            <pc:docMk/>
            <pc:sldMk cId="1640538147" sldId="334"/>
            <ac:picMk id="6" creationId="{7CD687A7-F596-4F52-965A-B7DEC91419BA}"/>
          </ac:picMkLst>
        </pc:picChg>
      </pc:sldChg>
      <pc:sldChg chg="addSp modSp add del mod">
        <pc:chgData name="Silvana Santos Pereira Martines" userId="a33a273eb8586941" providerId="LiveId" clId="{40201ECE-B827-4243-ADE8-1280070D7271}" dt="2020-07-02T19:44:06.484" v="11593" actId="47"/>
        <pc:sldMkLst>
          <pc:docMk/>
          <pc:sldMk cId="3619705691" sldId="335"/>
        </pc:sldMkLst>
        <pc:picChg chg="add mod ord">
          <ac:chgData name="Silvana Santos Pereira Martines" userId="a33a273eb8586941" providerId="LiveId" clId="{40201ECE-B827-4243-ADE8-1280070D7271}" dt="2020-07-02T19:38:41.980" v="11411" actId="167"/>
          <ac:picMkLst>
            <pc:docMk/>
            <pc:sldMk cId="3619705691" sldId="335"/>
            <ac:picMk id="4" creationId="{432F2D46-FE30-450A-B230-D4E527C7FF44}"/>
          </ac:picMkLst>
        </pc:picChg>
      </pc:sldChg>
      <pc:sldChg chg="addSp modSp add mod modNotesTx">
        <pc:chgData name="Silvana Santos Pereira Martines" userId="a33a273eb8586941" providerId="LiveId" clId="{40201ECE-B827-4243-ADE8-1280070D7271}" dt="2020-07-02T20:46:19.580" v="15015" actId="20577"/>
        <pc:sldMkLst>
          <pc:docMk/>
          <pc:sldMk cId="4167031251" sldId="336"/>
        </pc:sldMkLst>
        <pc:spChg chg="mod">
          <ac:chgData name="Silvana Santos Pereira Martines" userId="a33a273eb8586941" providerId="LiveId" clId="{40201ECE-B827-4243-ADE8-1280070D7271}" dt="2020-07-02T20:45:27.443" v="15014" actId="6549"/>
          <ac:spMkLst>
            <pc:docMk/>
            <pc:sldMk cId="4167031251" sldId="336"/>
            <ac:spMk id="5" creationId="{A6A21621-3036-4D59-9947-BEAEB75F449A}"/>
          </ac:spMkLst>
        </pc:spChg>
        <pc:picChg chg="add mod ord">
          <ac:chgData name="Silvana Santos Pereira Martines" userId="a33a273eb8586941" providerId="LiveId" clId="{40201ECE-B827-4243-ADE8-1280070D7271}" dt="2020-07-02T20:45:14.619" v="15004" actId="1076"/>
          <ac:picMkLst>
            <pc:docMk/>
            <pc:sldMk cId="4167031251" sldId="336"/>
            <ac:picMk id="4" creationId="{4B4DCE50-B2A0-48BF-9035-A09F515B11F4}"/>
          </ac:picMkLst>
        </pc:picChg>
      </pc:sldChg>
      <pc:sldChg chg="addSp delSp modSp add mod modNotesTx">
        <pc:chgData name="Silvana Santos Pereira Martines" userId="a33a273eb8586941" providerId="LiveId" clId="{40201ECE-B827-4243-ADE8-1280070D7271}" dt="2020-07-02T22:49:59.323" v="15232" actId="1076"/>
        <pc:sldMkLst>
          <pc:docMk/>
          <pc:sldMk cId="2338090363" sldId="337"/>
        </pc:sldMkLst>
        <pc:spChg chg="mod">
          <ac:chgData name="Silvana Santos Pereira Martines" userId="a33a273eb8586941" providerId="LiveId" clId="{40201ECE-B827-4243-ADE8-1280070D7271}" dt="2020-07-02T22:49:59.323" v="15232" actId="1076"/>
          <ac:spMkLst>
            <pc:docMk/>
            <pc:sldMk cId="2338090363" sldId="337"/>
            <ac:spMk id="6" creationId="{0BB5B20C-C9DD-4854-A73E-083E800C62D7}"/>
          </ac:spMkLst>
        </pc:spChg>
        <pc:spChg chg="mod">
          <ac:chgData name="Silvana Santos Pereira Martines" userId="a33a273eb8586941" providerId="LiveId" clId="{40201ECE-B827-4243-ADE8-1280070D7271}" dt="2020-07-02T19:48:52.843" v="11862" actId="20577"/>
          <ac:spMkLst>
            <pc:docMk/>
            <pc:sldMk cId="2338090363" sldId="337"/>
            <ac:spMk id="8" creationId="{F16EB0EF-3A9F-486A-B4B9-6C08C65A2433}"/>
          </ac:spMkLst>
        </pc:spChg>
        <pc:picChg chg="mod">
          <ac:chgData name="Silvana Santos Pereira Martines" userId="a33a273eb8586941" providerId="LiveId" clId="{40201ECE-B827-4243-ADE8-1280070D7271}" dt="2020-07-02T19:48:33.525" v="11857" actId="1038"/>
          <ac:picMkLst>
            <pc:docMk/>
            <pc:sldMk cId="2338090363" sldId="337"/>
            <ac:picMk id="5" creationId="{0250B0CB-9E20-4DF1-B356-28D71EE3DDD5}"/>
          </ac:picMkLst>
        </pc:picChg>
        <pc:picChg chg="del">
          <ac:chgData name="Silvana Santos Pereira Martines" userId="a33a273eb8586941" providerId="LiveId" clId="{40201ECE-B827-4243-ADE8-1280070D7271}" dt="2020-07-02T19:45:20.012" v="11599" actId="478"/>
          <ac:picMkLst>
            <pc:docMk/>
            <pc:sldMk cId="2338090363" sldId="337"/>
            <ac:picMk id="7" creationId="{66648CA3-44BA-40E9-913F-B32B43374CAB}"/>
          </ac:picMkLst>
        </pc:picChg>
        <pc:picChg chg="add mod ord">
          <ac:chgData name="Silvana Santos Pereira Martines" userId="a33a273eb8586941" providerId="LiveId" clId="{40201ECE-B827-4243-ADE8-1280070D7271}" dt="2020-07-02T19:48:27.435" v="11837" actId="1038"/>
          <ac:picMkLst>
            <pc:docMk/>
            <pc:sldMk cId="2338090363" sldId="337"/>
            <ac:picMk id="10" creationId="{92566AAE-84D6-4F4C-94B2-ADC8590C03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377E01-9E7C-42F3-A5D5-6C23A548E52D}" type="datetimeFigureOut">
              <a:rPr lang="pt-BR" smtClean="0"/>
              <a:t>02/07/2020</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01B8A-2CA2-4E81-8F4B-44408E3CE80D}" type="slidenum">
              <a:rPr lang="pt-BR" smtClean="0"/>
              <a:t>‹nº›</a:t>
            </a:fld>
            <a:endParaRPr lang="pt-BR"/>
          </a:p>
        </p:txBody>
      </p:sp>
    </p:spTree>
    <p:extLst>
      <p:ext uri="{BB962C8B-B14F-4D97-AF65-F5344CB8AC3E}">
        <p14:creationId xmlns:p14="http://schemas.microsoft.com/office/powerpoint/2010/main" val="1469047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missoesnacionais.org.br/blog/voce-tem-paixao-em-servir/"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missoesnacionais.org.br/blog/nos-podemos-fazer-mais/"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missoesnacionais.org.br/blog/alvos-de-grupos/" TargetMode="External"/><Relationship Id="rId5" Type="http://schemas.openxmlformats.org/officeDocument/2006/relationships/hyperlink" Target="http://missoesnacionais.org.br/blog/fomos-ao-acampamento-de-promotores-e-ai-tudo-comecou/" TargetMode="External"/><Relationship Id="rId4" Type="http://schemas.openxmlformats.org/officeDocument/2006/relationships/hyperlink" Target="http://missoesnacionais.org.br/blog/pib-da-penha-uma-igreja-que-ama-missoe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missoesnacionais.org.br/blog/alvo-pessoa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missoesnacionais.org.br/blog/termometro-missionario/"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missoesnacionais.org.br/blog/mas-so-5-minuto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Só dê este treinamento após ter feito o estudo “Como mobilizar minha igreja”, pois aqui partimos para a parte mais prática da mobilização, mas é fundamental que os promotores compreendam antes de tudo o lado espiritual que envolve todo seu trabalho.</a:t>
            </a:r>
          </a:p>
          <a:p>
            <a:r>
              <a:rPr lang="pt-BR" dirty="0"/>
              <a:t>Todas as dicas práticas sugeridas neste treinamento devem ser sustentadas:</a:t>
            </a:r>
          </a:p>
          <a:p>
            <a:pPr marL="228600" indent="-228600">
              <a:buAutoNum type="arabicPeriod"/>
            </a:pPr>
            <a:r>
              <a:rPr lang="pt-BR" dirty="0"/>
              <a:t>Pela convicção do chamado para mobilização;</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pt-BR" dirty="0"/>
              <a:t>Pela oração;</a:t>
            </a:r>
          </a:p>
          <a:p>
            <a:pPr marL="228600" indent="-228600">
              <a:buAutoNum type="arabicPeriod"/>
            </a:pPr>
            <a:r>
              <a:rPr lang="pt-BR" dirty="0"/>
              <a:t>Pela sabedoria ao exercer o poder de influência dado por Deus aos vocacionados;</a:t>
            </a:r>
          </a:p>
          <a:p>
            <a:pPr marL="228600" indent="-228600">
              <a:buAutoNum type="arabicPeriod"/>
            </a:pPr>
            <a:r>
              <a:rPr lang="pt-BR" dirty="0"/>
              <a:t>Pelo amor que desenvolvem aqueles que desfrutam de uma vida de oração como compromisso absoluto e inegociável.</a:t>
            </a:r>
          </a:p>
          <a:p>
            <a:r>
              <a:rPr lang="pt-BR" dirty="0"/>
              <a:t>Sem isto, nada do que será dito aqui terá qualquer resultado que agrade a Deus, pois mais do que nosso trabalho, Deus deseja nosso coração! </a:t>
            </a:r>
          </a:p>
          <a:p>
            <a:pPr algn="just"/>
            <a:r>
              <a:rPr lang="pt-BR" dirty="0"/>
              <a:t>Jamais o trabalho de um mobilizador será técnico! Somos servos do Rei e dependemos do Senhor para exercer nosso ministério.</a:t>
            </a:r>
          </a:p>
          <a:p>
            <a:pPr algn="just"/>
            <a:endParaRPr lang="pt-BR" dirty="0"/>
          </a:p>
          <a:p>
            <a:pPr algn="just"/>
            <a:r>
              <a:rPr lang="pt-BR" dirty="0"/>
              <a:t>Nunca permita que o treinamento se torne algo muito técnico. Ore e busque ao Senhor para que os promotores saiam com muitas ideias, mas sobretudo, com o sentimento de servidão, totalmente dependentes do Senhor, desejando ardentemente orar mais, conhecê-lo intimamente e, com seus corações tão transbordantes da graça de Deus, que compartilhem Jesus a todos ao seu redor. Somente o Espírito Santo pode fazer isto, então, ore e viva em completa comunhão com Ele pra que possa inspirar a vida dos promotores.</a:t>
            </a:r>
          </a:p>
          <a:p>
            <a:pPr algn="just"/>
            <a:endParaRPr lang="pt-BR" dirty="0"/>
          </a:p>
          <a:p>
            <a:pPr algn="just"/>
            <a:r>
              <a:rPr lang="pt-BR" dirty="0"/>
              <a:t>Vamos começar com a primeira dica. Lembre-se sempre de divulgar o Blog do promotor que tem muitas dicas.</a:t>
            </a:r>
          </a:p>
          <a:p>
            <a:pPr algn="just"/>
            <a:endParaRPr lang="pt-BR" dirty="0"/>
          </a:p>
          <a:p>
            <a:pPr algn="just"/>
            <a:endParaRPr lang="pt-BR" dirty="0"/>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a:t>
            </a:fld>
            <a:endParaRPr lang="pt-BR"/>
          </a:p>
        </p:txBody>
      </p:sp>
    </p:spTree>
    <p:extLst>
      <p:ext uri="{BB962C8B-B14F-4D97-AF65-F5344CB8AC3E}">
        <p14:creationId xmlns:p14="http://schemas.microsoft.com/office/powerpoint/2010/main" val="431314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1. Forme o Conselho Missionário.</a:t>
            </a:r>
          </a:p>
          <a:p>
            <a:r>
              <a:rPr lang="pt-BR" dirty="0"/>
              <a:t>“Quando Deus criou o mundo, Ele deu exemplo da necessidade de se trabalhar em equipe: Deus Pai, Deus Filho e Deus Espírito Santo participaram da criação. Para se trabalhar e ver o progresso da obra missionária dentro de nossas igrejas, precisamos, da mesma forma, conseguir pessoas que demonstrem amor por Deus e por sua obra.” Maria Helena Leão</a:t>
            </a:r>
          </a:p>
          <a:p>
            <a:endParaRPr lang="pt-BR" dirty="0"/>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a:t>
            </a:fld>
            <a:endParaRPr lang="pt-BR"/>
          </a:p>
        </p:txBody>
      </p:sp>
    </p:spTree>
    <p:extLst>
      <p:ext uri="{BB962C8B-B14F-4D97-AF65-F5344CB8AC3E}">
        <p14:creationId xmlns:p14="http://schemas.microsoft.com/office/powerpoint/2010/main" val="771806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a:r>
              <a:rPr kumimoji="0" lang="pt-BR" sz="1000" b="1"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a:t>
            </a:r>
            <a:r>
              <a:rPr lang="pt-BR" b="1" dirty="0">
                <a:latin typeface="+mn-lt"/>
              </a:rPr>
              <a:t>Conselho Missionário é um grupo de pessoas apaixonadas por missões, dispostas a ser instrumentos nas mãos de Deus com o propósito de motivar e mobilizar toda a igreja para o cumprimento da Grande Comissão”  (Mateus 28.18-20)</a:t>
            </a:r>
          </a:p>
          <a:p>
            <a:pPr algn="l"/>
            <a:r>
              <a:rPr lang="pt-BR" b="0" i="0" dirty="0">
                <a:latin typeface="+mn-lt"/>
              </a:rPr>
              <a:t>Maria Helena Leão</a:t>
            </a:r>
          </a:p>
          <a:p>
            <a:pPr algn="l"/>
            <a:endParaRPr lang="pt-BR" b="1" dirty="0">
              <a:latin typeface="+mn-lt"/>
            </a:endParaRPr>
          </a:p>
          <a:p>
            <a:r>
              <a:rPr lang="pt-BR" dirty="0"/>
              <a:t>Para montar essa equipe, seguem as ações que serão realizadas pela equipe e o promotor precisa saber:</a:t>
            </a:r>
          </a:p>
          <a:p>
            <a:endParaRPr lang="pt-BR" dirty="0"/>
          </a:p>
          <a:p>
            <a:pPr algn="l"/>
            <a:r>
              <a:rPr lang="pt-BR" dirty="0"/>
              <a:t>• Gerenciar todo o programa missionário da igreja local.</a:t>
            </a:r>
          </a:p>
          <a:p>
            <a:pPr algn="l"/>
            <a:r>
              <a:rPr lang="pt-BR" dirty="0"/>
              <a:t>• Ampliar a visão missionária da igreja com base nos ensinamentos bíblicos.</a:t>
            </a:r>
          </a:p>
          <a:p>
            <a:pPr algn="l"/>
            <a:r>
              <a:rPr lang="pt-BR" dirty="0"/>
              <a:t>• Definir as estratégias para a expansão da obra missionária.</a:t>
            </a:r>
          </a:p>
          <a:p>
            <a:pPr algn="l"/>
            <a:r>
              <a:rPr lang="pt-BR" dirty="0"/>
              <a:t>• Assessorar a liderança na área de missões.</a:t>
            </a:r>
          </a:p>
          <a:p>
            <a:pPr algn="l"/>
            <a:r>
              <a:rPr lang="pt-BR" dirty="0"/>
              <a:t>• Envolver a igreja no programa missionário denominacional.</a:t>
            </a:r>
          </a:p>
          <a:p>
            <a:pPr algn="l"/>
            <a:r>
              <a:rPr lang="pt-BR" dirty="0"/>
              <a:t>• Manter a igreja informada sobre o avanço da obra missionária na cidade, no estado, no Brasil e no mundo.;</a:t>
            </a:r>
          </a:p>
          <a:p>
            <a:pPr algn="l"/>
            <a:r>
              <a:rPr lang="pt-BR" dirty="0"/>
              <a:t>• Desenvolver projetos missionários que atendam às reais possibilidades da igreja.</a:t>
            </a:r>
          </a:p>
          <a:p>
            <a:pPr algn="l"/>
            <a:r>
              <a:rPr lang="pt-BR" dirty="0"/>
              <a:t>• Promover campanhas, conferências, congressos missionários e etc.</a:t>
            </a:r>
          </a:p>
          <a:p>
            <a:pPr algn="l"/>
            <a:r>
              <a:rPr lang="pt-BR" dirty="0"/>
              <a:t>• Promover a intercessão missionária.</a:t>
            </a:r>
          </a:p>
          <a:p>
            <a:pPr algn="l"/>
            <a:r>
              <a:rPr lang="pt-BR" dirty="0"/>
              <a:t>• Estabelecer um programa de apoio aos vocacionados que queiram se preparar para o trabalho missionário.</a:t>
            </a:r>
          </a:p>
          <a:p>
            <a:pPr algn="l"/>
            <a:r>
              <a:rPr lang="pt-BR" dirty="0"/>
              <a:t>• Mobilizar a igreja para que viva missões durante os 365 dias do ano.</a:t>
            </a: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3</a:t>
            </a:fld>
            <a:endParaRPr lang="pt-BR"/>
          </a:p>
        </p:txBody>
      </p:sp>
    </p:spTree>
    <p:extLst>
      <p:ext uri="{BB962C8B-B14F-4D97-AF65-F5344CB8AC3E}">
        <p14:creationId xmlns:p14="http://schemas.microsoft.com/office/powerpoint/2010/main" val="3585397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1"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Com o apoio do seu pastor, convide os líderes dos ministérios e departamentos. </a:t>
            </a:r>
            <a:r>
              <a:rPr lang="pt-BR" sz="1200" b="1" dirty="0">
                <a:ln w="0"/>
                <a:effectLst>
                  <a:outerShdw blurRad="38100" dist="19050" dir="2700000" algn="tl" rotWithShape="0">
                    <a:schemeClr val="dk1">
                      <a:alpha val="40000"/>
                    </a:schemeClr>
                  </a:outerShdw>
                </a:effectLst>
                <a:latin typeface="+mn-lt"/>
              </a:rPr>
              <a:t>Envolva a liderança da igreja!</a:t>
            </a:r>
          </a:p>
          <a:p>
            <a:pPr marL="0" marR="0" lvl="0" indent="0" algn="l" defTabSz="914400" rtl="0" eaLnBrk="1" fontAlgn="auto" latinLnBrk="0" hangingPunct="1">
              <a:lnSpc>
                <a:spcPct val="90000"/>
              </a:lnSpc>
              <a:spcBef>
                <a:spcPct val="0"/>
              </a:spcBef>
              <a:spcAft>
                <a:spcPts val="0"/>
              </a:spcAft>
              <a:buClrTx/>
              <a:buSzTx/>
              <a:buFontTx/>
              <a:buNone/>
              <a:tabLst/>
              <a:defRPr/>
            </a:pPr>
            <a:endParaRPr lang="pt-BR" sz="1200" b="1" dirty="0">
              <a:ln w="0"/>
              <a:effectLst>
                <a:outerShdw blurRad="38100" dist="19050" dir="2700000" algn="tl" rotWithShape="0">
                  <a:schemeClr val="dk1">
                    <a:alpha val="40000"/>
                  </a:schemeClr>
                </a:outerShdw>
              </a:effectLst>
              <a:latin typeface="+mn-lt"/>
            </a:endParaRPr>
          </a:p>
          <a:p>
            <a:pPr marL="0" marR="0" lvl="0" indent="0" algn="l" defTabSz="914400" rtl="0" eaLnBrk="1" fontAlgn="auto" latinLnBrk="0" hangingPunct="1">
              <a:lnSpc>
                <a:spcPct val="90000"/>
              </a:lnSpc>
              <a:spcBef>
                <a:spcPct val="0"/>
              </a:spcBef>
              <a:spcAft>
                <a:spcPts val="0"/>
              </a:spcAft>
              <a:buClrTx/>
              <a:buSzTx/>
              <a:buFontTx/>
              <a:buNone/>
              <a:tabLst/>
              <a:defRPr/>
            </a:pPr>
            <a:r>
              <a:rPr lang="pt-BR" sz="1200" dirty="0"/>
              <a:t>“Dediquem-se uns aos outros com amor fraternal. Prefiram dar honra aos outros mais do que a si próprios.” Romanos 12:10</a:t>
            </a:r>
            <a:endParaRPr lang="pt-BR" sz="1200" dirty="0">
              <a:ln w="0"/>
              <a:effectLst>
                <a:outerShdw blurRad="38100" dist="19050" dir="2700000" algn="tl" rotWithShape="0">
                  <a:schemeClr val="dk1">
                    <a:alpha val="40000"/>
                  </a:schemeClr>
                </a:outerShdw>
              </a:effectLst>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lang="pt-BR" sz="1200" b="1" dirty="0">
              <a:ln w="0"/>
              <a:effectLst>
                <a:outerShdw blurRad="38100" dist="19050" dir="2700000" algn="tl" rotWithShape="0">
                  <a:schemeClr val="dk1">
                    <a:alpha val="40000"/>
                  </a:schemeClr>
                </a:outerShdw>
              </a:effectLst>
              <a:latin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pt-BR" sz="1200" b="1"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endParaRPr>
          </a:p>
          <a:p>
            <a:pPr algn="l"/>
            <a:r>
              <a:rPr lang="pt-BR" sz="1200" b="0" i="0" kern="1200" dirty="0">
                <a:solidFill>
                  <a:schemeClr val="tx1"/>
                </a:solidFill>
                <a:effectLst/>
                <a:latin typeface="+mn-lt"/>
                <a:ea typeface="+mn-ea"/>
                <a:cs typeface="+mn-cs"/>
              </a:rPr>
              <a:t>Deus deu ao vocacionado para mobilização o poder de influência! Um bom conselho missionário é fundamental para o desenvolvimento da visão missionária e campanhas na igreja. Peça a Deus sabedoria para influenciar e envolver os líderes de sua igreja em seu ministério. Com o apoio do seu pastor, convide para compor o Conselho Missionário os líderes dos ministérios e departamentos, como por exemplo, EBD, Infantil, Adolescentes, Jovens, Adultos, MCM, 3ª Idade, Música, MR, ER, e etc. Convide também aqueles que têm um coração missionário, mesmo que não sejam líderes. </a:t>
            </a:r>
          </a:p>
          <a:p>
            <a:pPr algn="l"/>
            <a:endParaRPr lang="pt-BR" sz="1200" b="0" i="0" kern="1200" dirty="0">
              <a:solidFill>
                <a:schemeClr val="tx1"/>
              </a:solidFill>
              <a:effectLst/>
              <a:latin typeface="+mn-lt"/>
              <a:ea typeface="+mn-ea"/>
              <a:cs typeface="+mn-cs"/>
            </a:endParaRPr>
          </a:p>
          <a:p>
            <a:pPr algn="l"/>
            <a:r>
              <a:rPr lang="pt-BR" sz="1200" b="1" i="0" kern="1200" dirty="0">
                <a:solidFill>
                  <a:schemeClr val="tx1"/>
                </a:solidFill>
                <a:effectLst/>
                <a:latin typeface="+mn-lt"/>
                <a:ea typeface="+mn-ea"/>
                <a:cs typeface="+mn-cs"/>
              </a:rPr>
              <a:t>Crie um grupo no </a:t>
            </a:r>
            <a:r>
              <a:rPr lang="pt-BR" sz="1200" b="1" i="0" kern="1200" dirty="0" err="1">
                <a:solidFill>
                  <a:schemeClr val="tx1"/>
                </a:solidFill>
                <a:effectLst/>
                <a:latin typeface="+mn-lt"/>
                <a:ea typeface="+mn-ea"/>
                <a:cs typeface="+mn-cs"/>
              </a:rPr>
              <a:t>Whatsapp</a:t>
            </a:r>
            <a:r>
              <a:rPr lang="pt-BR" sz="1200" b="0" i="0" kern="1200" dirty="0">
                <a:solidFill>
                  <a:schemeClr val="tx1"/>
                </a:solidFill>
                <a:effectLst/>
                <a:latin typeface="+mn-lt"/>
                <a:ea typeface="+mn-ea"/>
                <a:cs typeface="+mn-cs"/>
              </a:rPr>
              <a:t>.</a:t>
            </a:r>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4</a:t>
            </a:fld>
            <a:endParaRPr lang="pt-BR"/>
          </a:p>
        </p:txBody>
      </p:sp>
    </p:spTree>
    <p:extLst>
      <p:ext uri="{BB962C8B-B14F-4D97-AF65-F5344CB8AC3E}">
        <p14:creationId xmlns:p14="http://schemas.microsoft.com/office/powerpoint/2010/main" val="1580370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Um promotor de oração terá um conselho missionário de oração</a:t>
            </a:r>
            <a:r>
              <a:rPr lang="pt-BR"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lvl="0" algn="l">
              <a:defRPr/>
            </a:pPr>
            <a:r>
              <a:rPr lang="pt-BR" sz="1200" b="0" dirty="0">
                <a:latin typeface="+mn-lt"/>
              </a:rPr>
              <a:t>Comece com uma campanha de oração envolvendo todo o Conselho!</a:t>
            </a:r>
          </a:p>
          <a:p>
            <a:pPr lvl="0" algn="ctr">
              <a:defRPr/>
            </a:pPr>
            <a:endParaRPr kumimoji="0" lang="pt-BR" sz="800" b="1"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endParaRPr>
          </a:p>
          <a:p>
            <a:pPr algn="l"/>
            <a:r>
              <a:rPr lang="pt-BR" sz="1200" b="0" i="0" kern="1200" dirty="0">
                <a:solidFill>
                  <a:schemeClr val="tx1"/>
                </a:solidFill>
                <a:effectLst/>
                <a:latin typeface="+mn-lt"/>
                <a:ea typeface="+mn-ea"/>
                <a:cs typeface="+mn-cs"/>
              </a:rPr>
              <a:t>É fundamental o papel do promotor no direcionamento do Conselho para oração!</a:t>
            </a:r>
          </a:p>
          <a:p>
            <a:pPr algn="l"/>
            <a:r>
              <a:rPr lang="pt-BR" sz="1200" b="0" i="0" kern="1200" dirty="0">
                <a:solidFill>
                  <a:schemeClr val="tx1"/>
                </a:solidFill>
                <a:effectLst/>
                <a:latin typeface="+mn-lt"/>
                <a:ea typeface="+mn-ea"/>
                <a:cs typeface="+mn-cs"/>
              </a:rPr>
              <a:t>Envolva de forma profunda a equipe em oração.</a:t>
            </a:r>
          </a:p>
          <a:p>
            <a:pPr algn="l"/>
            <a:r>
              <a:rPr lang="pt-BR" sz="1200" b="0" i="0" kern="1200" dirty="0">
                <a:solidFill>
                  <a:schemeClr val="tx1"/>
                </a:solidFill>
                <a:effectLst/>
                <a:latin typeface="+mn-lt"/>
                <a:ea typeface="+mn-ea"/>
                <a:cs typeface="+mn-cs"/>
              </a:rPr>
              <a:t>Antes de começar o planejamento da campanha, dediquem-se um tempo em oração. Durante o período pré-campanha, campanha e pós-campanha, reúna semanalmente (mesmo que virtualmente) o conselho apenas para orar!</a:t>
            </a:r>
          </a:p>
          <a:p>
            <a:pPr algn="l"/>
            <a:r>
              <a:rPr lang="pt-BR" sz="1200" b="0" i="0" kern="1200" dirty="0">
                <a:solidFill>
                  <a:schemeClr val="tx1"/>
                </a:solidFill>
                <a:effectLst/>
                <a:latin typeface="+mn-lt"/>
                <a:ea typeface="+mn-ea"/>
                <a:cs typeface="+mn-cs"/>
              </a:rPr>
              <a:t>É o promotor que demonstrará que a oração é a base de tudo, dando sempre prioridade a isso!</a:t>
            </a:r>
          </a:p>
          <a:p>
            <a:pPr algn="l"/>
            <a:r>
              <a:rPr lang="pt-BR" sz="1200" b="0" i="0" kern="1200" dirty="0">
                <a:solidFill>
                  <a:schemeClr val="tx1"/>
                </a:solidFill>
                <a:effectLst/>
                <a:latin typeface="+mn-lt"/>
                <a:ea typeface="+mn-ea"/>
                <a:cs typeface="+mn-cs"/>
              </a:rPr>
              <a:t>Lembre-se sempre “Se formos fracos em nossa comunhão com Deus, seremos fracos em tudo.” C.H. </a:t>
            </a:r>
            <a:r>
              <a:rPr lang="pt-BR" sz="1200" b="0" i="0" kern="1200" dirty="0" err="1">
                <a:solidFill>
                  <a:schemeClr val="tx1"/>
                </a:solidFill>
                <a:effectLst/>
                <a:latin typeface="+mn-lt"/>
                <a:ea typeface="+mn-ea"/>
                <a:cs typeface="+mn-cs"/>
              </a:rPr>
              <a:t>Spurgeon</a:t>
            </a:r>
            <a:endParaRPr lang="pt-BR" sz="1200" b="0" i="0" kern="1200" dirty="0">
              <a:solidFill>
                <a:schemeClr val="tx1"/>
              </a:solidFill>
              <a:effectLst/>
              <a:latin typeface="+mn-lt"/>
              <a:ea typeface="+mn-ea"/>
              <a:cs typeface="+mn-cs"/>
            </a:endParaRPr>
          </a:p>
          <a:p>
            <a:pPr algn="l"/>
            <a:endParaRPr lang="pt-BR" sz="1200" b="0" i="0" kern="1200" dirty="0">
              <a:solidFill>
                <a:schemeClr val="tx1"/>
              </a:solidFill>
              <a:effectLst/>
              <a:latin typeface="+mn-lt"/>
              <a:ea typeface="+mn-ea"/>
              <a:cs typeface="+mn-cs"/>
            </a:endParaRPr>
          </a:p>
          <a:p>
            <a:pPr algn="l"/>
            <a:r>
              <a:rPr lang="pt-BR" sz="1200" b="0" i="0" kern="1200" dirty="0">
                <a:solidFill>
                  <a:schemeClr val="tx1"/>
                </a:solidFill>
                <a:effectLst/>
                <a:latin typeface="+mn-lt"/>
                <a:ea typeface="+mn-ea"/>
                <a:cs typeface="+mn-cs"/>
              </a:rPr>
              <a:t>É a vida de oração que trará humildade e o profundo sentimento de servidão ao conselho missionário! Se desejar, faça com o conselho o estudo “Somos servos, dos servos do Supremo Servo” que você encontra no Blog. </a:t>
            </a:r>
            <a:r>
              <a:rPr lang="pt-BR" dirty="0">
                <a:hlinkClick r:id="rId3"/>
              </a:rPr>
              <a:t>http://missoesnacionais.org.br/blog/voce-tem-paixao-em-servir/</a:t>
            </a:r>
            <a:endParaRPr lang="pt-BR" sz="1200" b="0" i="0" kern="1200" dirty="0">
              <a:solidFill>
                <a:schemeClr val="tx1"/>
              </a:solidFill>
              <a:effectLst/>
              <a:latin typeface="+mn-lt"/>
              <a:ea typeface="+mn-ea"/>
              <a:cs typeface="+mn-cs"/>
            </a:endParaRPr>
          </a:p>
          <a:p>
            <a:pPr algn="l"/>
            <a:endParaRPr lang="pt-BR" sz="1200" b="0" i="0" kern="1200" dirty="0">
              <a:solidFill>
                <a:schemeClr val="tx1"/>
              </a:solidFill>
              <a:effectLst/>
              <a:latin typeface="+mn-lt"/>
              <a:ea typeface="+mn-ea"/>
              <a:cs typeface="+mn-cs"/>
            </a:endParaRPr>
          </a:p>
          <a:p>
            <a:pPr algn="l"/>
            <a:r>
              <a:rPr lang="pt-BR" sz="1200" b="0" i="0" kern="1200" dirty="0">
                <a:solidFill>
                  <a:schemeClr val="tx1"/>
                </a:solidFill>
                <a:effectLst/>
                <a:latin typeface="+mn-lt"/>
                <a:ea typeface="+mn-ea"/>
                <a:cs typeface="+mn-cs"/>
              </a:rPr>
              <a:t>Um promotor de oração terá um conselho missionário de oração!</a:t>
            </a:r>
          </a:p>
          <a:p>
            <a:pPr algn="l"/>
            <a:r>
              <a:rPr lang="pt-BR" sz="1200" b="1" i="0" kern="1200" dirty="0">
                <a:solidFill>
                  <a:schemeClr val="tx1"/>
                </a:solidFill>
                <a:effectLst/>
                <a:latin typeface="+mn-lt"/>
                <a:ea typeface="+mn-ea"/>
                <a:cs typeface="+mn-cs"/>
              </a:rPr>
              <a:t>Um promotor com espírito de servidão terá um conselho missionário com espírito de servidão!</a:t>
            </a:r>
          </a:p>
          <a:p>
            <a:pPr algn="l"/>
            <a:endParaRPr lang="pt-BR" sz="1200" b="0" i="0" kern="1200" dirty="0">
              <a:solidFill>
                <a:schemeClr val="tx1"/>
              </a:solidFill>
              <a:effectLst/>
              <a:latin typeface="+mn-lt"/>
              <a:ea typeface="+mn-ea"/>
              <a:cs typeface="+mn-cs"/>
            </a:endParaRPr>
          </a:p>
          <a:p>
            <a:pPr algn="l"/>
            <a:r>
              <a:rPr lang="pt-BR" sz="1200" b="0" i="0" kern="1200" dirty="0">
                <a:solidFill>
                  <a:schemeClr val="tx1"/>
                </a:solidFill>
                <a:effectLst/>
                <a:latin typeface="+mn-lt"/>
                <a:ea typeface="+mn-ea"/>
                <a:cs typeface="+mn-cs"/>
              </a:rPr>
              <a:t>Ouça mais, fale menos, aceite opiniões, esteja aberto para novas ideias, seja humilde, seja SERVO!</a:t>
            </a:r>
          </a:p>
          <a:p>
            <a:pPr algn="l"/>
            <a:endParaRPr lang="pt-BR" sz="1200" b="0" i="0" kern="1200" dirty="0">
              <a:solidFill>
                <a:schemeClr val="tx1"/>
              </a:solidFill>
              <a:effectLst/>
              <a:latin typeface="+mn-lt"/>
              <a:ea typeface="+mn-ea"/>
              <a:cs typeface="+mn-cs"/>
            </a:endParaRPr>
          </a:p>
          <a:p>
            <a:pPr algn="l"/>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5</a:t>
            </a:fld>
            <a:endParaRPr lang="pt-BR"/>
          </a:p>
        </p:txBody>
      </p:sp>
    </p:spTree>
    <p:extLst>
      <p:ext uri="{BB962C8B-B14F-4D97-AF65-F5344CB8AC3E}">
        <p14:creationId xmlns:p14="http://schemas.microsoft.com/office/powerpoint/2010/main" val="2104430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1. Façam juntos o planejamento da campanha.</a:t>
            </a:r>
          </a:p>
          <a:p>
            <a:pPr fontAlgn="base"/>
            <a:r>
              <a:rPr lang="pt-BR" sz="1200" b="0" i="0" kern="1200" dirty="0">
                <a:solidFill>
                  <a:schemeClr val="tx1"/>
                </a:solidFill>
                <a:effectLst/>
                <a:latin typeface="+mn-lt"/>
                <a:ea typeface="+mn-ea"/>
                <a:cs typeface="+mn-cs"/>
              </a:rPr>
              <a:t>Após um tempo em oração, se reúnam para planejar toda a campanha.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Pensem juntos como farão a abertura, decoração do templo, cultos, alvos pessoais, de grupos, termômetros, atividades e momentos missionárias e etc.</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Como envolver as crianças, adolescentes, jovens e toda a igreja? </a:t>
            </a:r>
          </a:p>
          <a:p>
            <a:pPr fontAlgn="base"/>
            <a:r>
              <a:rPr lang="pt-BR" sz="1200" b="0" i="0" kern="1200" dirty="0">
                <a:solidFill>
                  <a:schemeClr val="tx1"/>
                </a:solidFill>
                <a:effectLst/>
                <a:latin typeface="+mn-lt"/>
                <a:ea typeface="+mn-ea"/>
                <a:cs typeface="+mn-cs"/>
              </a:rPr>
              <a:t>Por esta razão é muito interessante ter no conselho os líderes da igreja, pois juntos poderão pensar em como engajar todas idades e ministérios. Juntos pensarão se farão alvos das classes da EBD, departamentos, alvos pessoais, cofres para as crianças, lava-jatos missionários, feiras, almoços e etc. tudo podendo ser resolvido com muito mais facilidade, pois os líderes de todos ministérios estarão no conselho. </a:t>
            </a:r>
          </a:p>
          <a:p>
            <a:pPr fontAlgn="base"/>
            <a:r>
              <a:rPr lang="pt-BR" sz="1200" b="0" i="0" kern="1200" dirty="0">
                <a:solidFill>
                  <a:schemeClr val="tx1"/>
                </a:solidFill>
                <a:effectLst/>
                <a:latin typeface="+mn-lt"/>
                <a:ea typeface="+mn-ea"/>
                <a:cs typeface="+mn-cs"/>
              </a:rPr>
              <a:t>Tê-los no conselho também é muito bom, pois durante todo o ano estarão falando sobre missões, contagiando com o ardor missionários toda igreja.</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Pelo </a:t>
            </a:r>
            <a:r>
              <a:rPr lang="pt-BR" sz="1200" b="0" i="0" kern="1200" dirty="0" err="1">
                <a:solidFill>
                  <a:schemeClr val="tx1"/>
                </a:solidFill>
                <a:effectLst/>
                <a:latin typeface="+mn-lt"/>
                <a:ea typeface="+mn-ea"/>
                <a:cs typeface="+mn-cs"/>
              </a:rPr>
              <a:t>Whatsapp</a:t>
            </a:r>
            <a:r>
              <a:rPr lang="pt-BR" sz="1200" b="0" i="0" kern="1200" dirty="0">
                <a:solidFill>
                  <a:schemeClr val="tx1"/>
                </a:solidFill>
                <a:effectLst/>
                <a:latin typeface="+mn-lt"/>
                <a:ea typeface="+mn-ea"/>
                <a:cs typeface="+mn-cs"/>
              </a:rPr>
              <a:t>, envie sempre informações sobre o campo, divida tarefas, faça reuniões de oração, espalhe pedidos específicos, leve o máximo de irmãos aos Acampamentos e Encontros de Promotores, Congressos e etc. </a:t>
            </a:r>
          </a:p>
          <a:p>
            <a:pPr fontAlgn="base"/>
            <a:r>
              <a:rPr lang="pt-BR" sz="1200" b="0" i="0" kern="1200" dirty="0">
                <a:solidFill>
                  <a:schemeClr val="tx1"/>
                </a:solidFill>
                <a:effectLst/>
                <a:latin typeface="+mn-lt"/>
                <a:ea typeface="+mn-ea"/>
                <a:cs typeface="+mn-cs"/>
              </a:rPr>
              <a:t>Juntos, certamente muitas novas ideias surgirão!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2. Observe os dons e talentos de cada membro do Conselho.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Veja as características de cada membro do Conselho Missionário e divida as tarefas!</a:t>
            </a:r>
          </a:p>
          <a:p>
            <a:pPr fontAlgn="base"/>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Façam tudo para o culto de abertura da campanha. Tudo deve ser planejado com antecedência para os cultos, momentos e atividades missionárias.</a:t>
            </a:r>
          </a:p>
          <a:p>
            <a:pPr fontAlgn="base"/>
            <a:r>
              <a:rPr lang="pt-BR" sz="1200" b="0" i="0" kern="1200" dirty="0">
                <a:solidFill>
                  <a:schemeClr val="tx1"/>
                </a:solidFill>
                <a:effectLst/>
                <a:latin typeface="+mn-lt"/>
                <a:ea typeface="+mn-ea"/>
                <a:cs typeface="+mn-cs"/>
              </a:rPr>
              <a:t>Aos que gostam de trabalhos manuais, dê a tarefa de ornamentar a igreja com enfeites que foquem as ênfases da campanha, como por exemplo, cactos de todos tamanhos, utensílios e chapéus que lembrem o sertão; barquinhos, peixes e varas de pescar que lembrem a Amazônia; Ocas, cocar, arcos e flechas que lembrem os índios, e etc. Espalhem esses enfeites nas dependências de todo o templo, como portas, banheiros e etc. </a:t>
            </a:r>
          </a:p>
          <a:p>
            <a:pPr fontAlgn="base"/>
            <a:r>
              <a:rPr lang="pt-BR" sz="1200" b="0" i="0" kern="1200" dirty="0">
                <a:solidFill>
                  <a:schemeClr val="tx1"/>
                </a:solidFill>
                <a:effectLst/>
                <a:latin typeface="+mn-lt"/>
                <a:ea typeface="+mn-ea"/>
                <a:cs typeface="+mn-cs"/>
              </a:rPr>
              <a:t>Preparem lembrancinhas, como um pequeno cacto de papel verde, colado em um prendedor de roupas com um imã atrás, que será colocado na geladeira e poderá prender os pedidos de oração pelo sertão. Da mesma forma, um barquinho para os pedidos da Amazônia e etc. Na época de Missões Mundiais, enfeite a igreja com ornamentos culturais dos países em destaque e use a imaginação! Faça o mesmo na época das campanhas de Missões Estaduais e Regionais.</a:t>
            </a:r>
          </a:p>
          <a:p>
            <a:pPr fontAlgn="base"/>
            <a:r>
              <a:rPr lang="pt-BR" sz="1200" b="0" i="0" kern="1200" dirty="0">
                <a:solidFill>
                  <a:schemeClr val="tx1"/>
                </a:solidFill>
                <a:effectLst/>
                <a:latin typeface="+mn-lt"/>
                <a:ea typeface="+mn-ea"/>
                <a:cs typeface="+mn-cs"/>
              </a:rPr>
              <a:t>Aqueles que gostam de teatro ou trabalham neste ministério, dê o desafio de fazerem encenações durante a campanha. </a:t>
            </a:r>
          </a:p>
          <a:p>
            <a:pPr fontAlgn="base"/>
            <a:r>
              <a:rPr lang="pt-BR" sz="1200" b="0" i="0" kern="1200" dirty="0">
                <a:solidFill>
                  <a:schemeClr val="tx1"/>
                </a:solidFill>
                <a:effectLst/>
                <a:latin typeface="+mn-lt"/>
                <a:ea typeface="+mn-ea"/>
                <a:cs typeface="+mn-cs"/>
              </a:rPr>
              <a:t>Para os músicos, dê com antecedência a música oficial da campanha e montem juntos as ordens dos cultos com cânticos e hinos missionários.</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Observe as aptidões de cada um e seja sábio no envolvimento de todos!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As reuniões com todo o Conselho podem ser extremamente proveitosas, pois juntos terão uma explosão de ideias.</a:t>
            </a:r>
          </a:p>
          <a:p>
            <a:pPr fontAlgn="base"/>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6</a:t>
            </a:fld>
            <a:endParaRPr lang="pt-BR"/>
          </a:p>
        </p:txBody>
      </p:sp>
    </p:spTree>
    <p:extLst>
      <p:ext uri="{BB962C8B-B14F-4D97-AF65-F5344CB8AC3E}">
        <p14:creationId xmlns:p14="http://schemas.microsoft.com/office/powerpoint/2010/main" val="559007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endParaRPr lang="pt-BR" sz="1200" b="0" i="0" kern="1200" dirty="0">
              <a:solidFill>
                <a:schemeClr val="tx1"/>
              </a:solidFill>
              <a:effectLst/>
              <a:latin typeface="+mn-lt"/>
              <a:ea typeface="+mn-ea"/>
              <a:cs typeface="+mn-cs"/>
            </a:endParaRPr>
          </a:p>
          <a:p>
            <a:r>
              <a:rPr lang="pt-BR" sz="1200" b="1" kern="1200" dirty="0">
                <a:solidFill>
                  <a:schemeClr val="tx1"/>
                </a:solidFill>
                <a:effectLst/>
                <a:latin typeface="+mn-lt"/>
                <a:ea typeface="+mn-ea"/>
                <a:cs typeface="+mn-cs"/>
              </a:rPr>
              <a:t>2. Estabeleça ALVOS.</a:t>
            </a:r>
          </a:p>
          <a:p>
            <a:r>
              <a:rPr lang="pt-BR" sz="1200" kern="1200" dirty="0">
                <a:solidFill>
                  <a:schemeClr val="tx1"/>
                </a:solidFill>
                <a:effectLst/>
                <a:latin typeface="+mn-lt"/>
                <a:ea typeface="+mn-ea"/>
                <a:cs typeface="+mn-cs"/>
              </a:rPr>
              <a:t>Sem alvo, não se sabe onde quer chegar! </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Isto deve ser conversado antes na reunião do Conselho Missionário e decidido em conjunto. Caso a igreja não tenha o hábito de fazer alvos pessoais ou de grupos, cabe ao promotor transmitir a ideia de forma que convença o conselho do quanto essas estratégias, usadas após muita oração, tem abençoado muitas igrejas. Use exemplos, mostre na prática o quanto estabelecer alvos é bom para envolver a igreja, tanto alvos pessoas como alvos de grupos.</a:t>
            </a:r>
          </a:p>
          <a:p>
            <a:r>
              <a:rPr lang="pt-BR" sz="1200" kern="1200" dirty="0">
                <a:solidFill>
                  <a:schemeClr val="tx1"/>
                </a:solidFill>
                <a:effectLst/>
                <a:latin typeface="+mn-lt"/>
                <a:ea typeface="+mn-ea"/>
                <a:cs typeface="+mn-cs"/>
              </a:rPr>
              <a:t>Você pode encontrar no Blog alguns testemunhos: </a:t>
            </a:r>
            <a:r>
              <a:rPr lang="pt-BR" dirty="0">
                <a:hlinkClick r:id="rId3"/>
              </a:rPr>
              <a:t>http://missoesnacionais.org.br/blog/nos-podemos-fazer-mais/</a:t>
            </a:r>
            <a:r>
              <a:rPr lang="pt-BR" dirty="0"/>
              <a:t>, </a:t>
            </a:r>
            <a:r>
              <a:rPr lang="pt-BR" dirty="0">
                <a:hlinkClick r:id="rId4"/>
              </a:rPr>
              <a:t>http://missoesnacionais.org.br/blog/</a:t>
            </a:r>
            <a:r>
              <a:rPr lang="pt-BR" dirty="0" err="1">
                <a:hlinkClick r:id="rId4"/>
              </a:rPr>
              <a:t>pib</a:t>
            </a:r>
            <a:r>
              <a:rPr lang="pt-BR" dirty="0">
                <a:hlinkClick r:id="rId4"/>
              </a:rPr>
              <a:t>-da-penha-uma-igreja-que-ama-</a:t>
            </a:r>
            <a:r>
              <a:rPr lang="pt-BR" dirty="0" err="1">
                <a:hlinkClick r:id="rId4"/>
              </a:rPr>
              <a:t>missoes</a:t>
            </a:r>
            <a:r>
              <a:rPr lang="pt-BR" dirty="0">
                <a:hlinkClick r:id="rId4"/>
              </a:rPr>
              <a:t>/</a:t>
            </a:r>
            <a:r>
              <a:rPr lang="pt-BR" dirty="0"/>
              <a:t>, </a:t>
            </a:r>
            <a:r>
              <a:rPr lang="pt-BR" dirty="0">
                <a:hlinkClick r:id="rId5"/>
              </a:rPr>
              <a:t>http://missoesnacionais.org.br/blog/fomos-ao-acampamento-de-promotores-e-ai-tudo-comecou/</a:t>
            </a:r>
            <a:endParaRPr lang="pt-BR" dirty="0"/>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Vamos começar pensando sobre os alvos de grupos!</a:t>
            </a:r>
          </a:p>
          <a:p>
            <a:r>
              <a:rPr lang="pt-BR" sz="1200" kern="1200" dirty="0">
                <a:solidFill>
                  <a:schemeClr val="tx1"/>
                </a:solidFill>
                <a:effectLst/>
                <a:latin typeface="+mn-lt"/>
                <a:ea typeface="+mn-ea"/>
                <a:cs typeface="+mn-cs"/>
              </a:rPr>
              <a:t>Cada grupo terá um alvo para a campanha. Se a liderança da igreja estiver no Conselho Missionário, será bem mais fácil de engajar toda a igreja no alvo de grupos.</a:t>
            </a:r>
          </a:p>
          <a:p>
            <a:r>
              <a:rPr lang="pt-BR" sz="1200" kern="1200" dirty="0">
                <a:solidFill>
                  <a:schemeClr val="tx1"/>
                </a:solidFill>
                <a:effectLst/>
                <a:latin typeface="+mn-lt"/>
                <a:ea typeface="+mn-ea"/>
                <a:cs typeface="+mn-cs"/>
              </a:rPr>
              <a:t>No domingo anterior ao culto de abertura da campanha, entregue para cada professor da EBD, Coordenadora da MCM, Coordenadora das Mensageiras do Rei, Regente do Coral, Líder</a:t>
            </a:r>
            <a:r>
              <a:rPr lang="pt-BR" sz="1200" kern="1200" baseline="0" dirty="0">
                <a:solidFill>
                  <a:schemeClr val="tx1"/>
                </a:solidFill>
                <a:effectLst/>
                <a:latin typeface="+mn-lt"/>
                <a:ea typeface="+mn-ea"/>
                <a:cs typeface="+mn-cs"/>
              </a:rPr>
              <a:t> de PGM </a:t>
            </a:r>
            <a:r>
              <a:rPr lang="pt-BR" sz="1200" kern="1200" dirty="0">
                <a:solidFill>
                  <a:schemeClr val="tx1"/>
                </a:solidFill>
                <a:effectLst/>
                <a:latin typeface="+mn-lt"/>
                <a:ea typeface="+mn-ea"/>
                <a:cs typeface="+mn-cs"/>
              </a:rPr>
              <a:t>e </a:t>
            </a:r>
            <a:r>
              <a:rPr lang="pt-BR" sz="1200" kern="1200" dirty="0" err="1">
                <a:solidFill>
                  <a:schemeClr val="tx1"/>
                </a:solidFill>
                <a:effectLst/>
                <a:latin typeface="+mn-lt"/>
                <a:ea typeface="+mn-ea"/>
                <a:cs typeface="+mn-cs"/>
              </a:rPr>
              <a:t>etc</a:t>
            </a:r>
            <a:r>
              <a:rPr lang="pt-BR" sz="1200" kern="1200" dirty="0">
                <a:solidFill>
                  <a:schemeClr val="tx1"/>
                </a:solidFill>
                <a:effectLst/>
                <a:latin typeface="+mn-lt"/>
                <a:ea typeface="+mn-ea"/>
                <a:cs typeface="+mn-cs"/>
              </a:rPr>
              <a:t>, um papel para escreverem os alvos dos</a:t>
            </a:r>
            <a:r>
              <a:rPr lang="pt-BR" sz="1200" kern="1200" baseline="0" dirty="0">
                <a:solidFill>
                  <a:schemeClr val="tx1"/>
                </a:solidFill>
                <a:effectLst/>
                <a:latin typeface="+mn-lt"/>
                <a:ea typeface="+mn-ea"/>
                <a:cs typeface="+mn-cs"/>
              </a:rPr>
              <a:t> grupos.</a:t>
            </a:r>
            <a:r>
              <a:rPr lang="pt-BR" sz="1200" kern="1200" dirty="0">
                <a:solidFill>
                  <a:schemeClr val="tx1"/>
                </a:solidFill>
                <a:effectLst/>
                <a:latin typeface="+mn-lt"/>
                <a:ea typeface="+mn-ea"/>
                <a:cs typeface="+mn-cs"/>
              </a:rPr>
              <a:t> Desta forma, eles chegarão ao culto de abertura já com os alvos estipulados por seu grupo.</a:t>
            </a:r>
          </a:p>
          <a:p>
            <a:endParaRPr lang="pt-BR" sz="120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Uma das sugestões que mais tem funcionado é a ideia dos membros do grupo </a:t>
            </a:r>
            <a:r>
              <a:rPr lang="pt-BR" sz="1200" b="1" i="0" kern="1200" dirty="0">
                <a:solidFill>
                  <a:schemeClr val="tx1"/>
                </a:solidFill>
                <a:effectLst/>
                <a:latin typeface="+mn-lt"/>
                <a:ea typeface="+mn-ea"/>
                <a:cs typeface="+mn-cs"/>
              </a:rPr>
              <a:t>não poderem dar ofertas em dinheiro </a:t>
            </a:r>
            <a:r>
              <a:rPr lang="pt-BR" sz="1200" b="0" i="0" kern="1200" dirty="0">
                <a:solidFill>
                  <a:schemeClr val="tx1"/>
                </a:solidFill>
                <a:effectLst/>
                <a:latin typeface="+mn-lt"/>
                <a:ea typeface="+mn-ea"/>
                <a:cs typeface="+mn-cs"/>
              </a:rPr>
              <a:t>para alcançar o alvo do grupo. As ofertas em dinheiro podem ser deixadas para os alvos pessoais. Todo alvo proposto pelo grupo só pode ser alcançado com o trabalho em equipe. Qualquer doação para os alvos em grupo só pode ser feita em mantimentos, artesanatos e etc. Isso tem sido maravilhoso! Os grupos se reúnem para fazer almoços, campanha de pizza, salgados, bazar, doces, artesanato e muito mais! As pessoas são muito mais criativas do que pensamos! Basta desafiá-las! Uma sugestão é organizar feiras missionárias onde cada grupo fica responsável por uma barraca, que podem enfocar os projetos da Junta ou as regiões do Brasil.</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É muito gostoso ver o envolvimento da igreja. Os alvos de grupos trazem muita união e companheirismo. Por isso, a ideia de não dar ofertas em dinheiro funciona, pois todos precisam se envolver e trabalhar. Esta é a comunhão que agrada a Deus! Todos juntos, trabalhando em harmonia e dedicação para o avanço do Reino. Muitas vezes, quando os grupos já alcançaram os seus alvos e apenas um não conseguiu, todos se unem para ajudar o grupo que precisa. Esse senso de união é muito abençoador!</a:t>
            </a:r>
          </a:p>
          <a:p>
            <a:pPr fontAlgn="base"/>
            <a:endParaRPr lang="pt-BR" sz="1200" b="0" i="0" kern="1200" dirty="0">
              <a:solidFill>
                <a:schemeClr val="tx1"/>
              </a:solidFill>
              <a:effectLst/>
              <a:latin typeface="+mn-lt"/>
              <a:ea typeface="+mn-ea"/>
              <a:cs typeface="+mn-cs"/>
            </a:endParaRPr>
          </a:p>
          <a:p>
            <a:pPr fontAlgn="base"/>
            <a:r>
              <a:rPr lang="pt-BR" sz="1200" b="1" i="0" kern="1200" dirty="0">
                <a:solidFill>
                  <a:schemeClr val="tx1"/>
                </a:solidFill>
                <a:effectLst/>
                <a:latin typeface="+mn-lt"/>
                <a:ea typeface="+mn-ea"/>
                <a:cs typeface="+mn-cs"/>
              </a:rPr>
              <a:t>Um detalhe de extrema importância é o exemplo do promotor! Nós precisamos ser os primeiros a colocar a “mão na massa”. As palavras convencem, mas os exemplos arrastam. </a:t>
            </a:r>
          </a:p>
          <a:p>
            <a:pPr fontAlgn="base"/>
            <a:endParaRPr lang="pt-BR" sz="1200" b="1"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Leia mais sobre Alvos de Grupos no Blog - </a:t>
            </a:r>
            <a:r>
              <a:rPr lang="pt-BR" b="0" dirty="0">
                <a:hlinkClick r:id="rId6"/>
              </a:rPr>
              <a:t>h</a:t>
            </a:r>
            <a:r>
              <a:rPr lang="pt-BR" dirty="0">
                <a:hlinkClick r:id="rId6"/>
              </a:rPr>
              <a:t>ttp://missoesnacionais.org.br/blog/alvos-de-grupos/</a:t>
            </a:r>
            <a:endParaRPr lang="pt-BR" sz="1200" b="1" i="0"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a:p>
            <a:br>
              <a:rPr lang="pt-BR" dirty="0"/>
            </a:br>
            <a:endParaRPr lang="pt-BR" sz="1200" b="0" i="0"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a:p>
            <a:endParaRPr lang="pt-BR" sz="1200"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7</a:t>
            </a:fld>
            <a:endParaRPr lang="pt-BR"/>
          </a:p>
        </p:txBody>
      </p:sp>
    </p:spTree>
    <p:extLst>
      <p:ext uri="{BB962C8B-B14F-4D97-AF65-F5344CB8AC3E}">
        <p14:creationId xmlns:p14="http://schemas.microsoft.com/office/powerpoint/2010/main" val="2541515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endParaRPr lang="pt-BR" sz="1200" b="0" i="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 Alvo pessoal tem sido fantástico! As pessoas passaram a ter experiências pessoais de fé com Deus. Temos muitos testemunhos de irmãos que fizeram um alvo pela fé, muito maior do que as condições financeiras permitiam, mas Deus operou maravilhas e conseguiram cumprir o seu voto! Temos testemunhos de irmãs que fazem  o alvo de dar um salário inteiro pra missões e em todos anos cumprem fazendo pães caseiros. Deus tem feito maravilhas através do alvo pessoal, pois cada irmão se sente parte integrante da obra missionária e entende que se falhar na sua oferta, toda igreja não alcançará o alvo! </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No culto de abertura da campanha, após mostrar os desafios e as necessidades do campo, faça um momento de oração e entregue para cada irmão um papel onde escreverão o seu alvo pessoal. Não é necessário escrever o nome, é um voto pessoal com Deus. Recolha todos os papéis e some o valor total dos alvos pessoais. </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No Blog você encontra tudo sobre o alvo pessoal </a:t>
            </a:r>
            <a:r>
              <a:rPr lang="pt-BR" dirty="0">
                <a:hlinkClick r:id="rId3"/>
              </a:rPr>
              <a:t>http://missoesnacionais.org.br/blog/alvo-pessoal/</a:t>
            </a:r>
            <a:r>
              <a:rPr lang="pt-BR" dirty="0"/>
              <a:t>, é só baixar, atualizar com os dados de sua igreja e imprimir.</a:t>
            </a:r>
          </a:p>
          <a:p>
            <a:endParaRPr lang="pt-BR" sz="1200" b="1" kern="1200" dirty="0">
              <a:solidFill>
                <a:schemeClr val="tx1"/>
              </a:solidFill>
              <a:effectLst/>
              <a:latin typeface="+mn-lt"/>
              <a:ea typeface="+mn-ea"/>
              <a:cs typeface="+mn-cs"/>
            </a:endParaRPr>
          </a:p>
          <a:p>
            <a:r>
              <a:rPr lang="pt-BR" sz="1200" b="1" kern="1200" dirty="0">
                <a:solidFill>
                  <a:schemeClr val="tx1"/>
                </a:solidFill>
                <a:effectLst/>
                <a:latin typeface="+mn-lt"/>
                <a:ea typeface="+mn-ea"/>
                <a:cs typeface="+mn-cs"/>
              </a:rPr>
              <a:t>Lembre-se do poder do exemplo! Comece por você</a:t>
            </a:r>
            <a:r>
              <a:rPr lang="pt-BR" sz="1200" b="1" kern="1200" baseline="0" dirty="0">
                <a:solidFill>
                  <a:schemeClr val="tx1"/>
                </a:solidFill>
                <a:effectLst/>
                <a:latin typeface="+mn-lt"/>
                <a:ea typeface="+mn-ea"/>
                <a:cs typeface="+mn-cs"/>
              </a:rPr>
              <a:t> a fazer um alvo pessoal de fé e viva esta experiência com Deus.</a:t>
            </a:r>
            <a:endParaRPr lang="pt-BR" sz="1200" b="1"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8</a:t>
            </a:fld>
            <a:endParaRPr lang="pt-BR"/>
          </a:p>
        </p:txBody>
      </p:sp>
    </p:spTree>
    <p:extLst>
      <p:ext uri="{BB962C8B-B14F-4D97-AF65-F5344CB8AC3E}">
        <p14:creationId xmlns:p14="http://schemas.microsoft.com/office/powerpoint/2010/main" val="1303300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a:solidFill>
                  <a:schemeClr val="tx1"/>
                </a:solidFill>
                <a:effectLst/>
                <a:latin typeface="+mn-lt"/>
                <a:ea typeface="+mn-ea"/>
                <a:cs typeface="+mn-cs"/>
              </a:rPr>
              <a:t>Some todos os alvos dos grupos. Some todos os alvos pessoais. A soma de tudo dará o alvo geral da igreja.</a:t>
            </a:r>
          </a:p>
          <a:p>
            <a:r>
              <a:rPr lang="pt-BR" sz="1200" kern="1200" dirty="0">
                <a:solidFill>
                  <a:schemeClr val="tx1"/>
                </a:solidFill>
                <a:effectLst/>
                <a:latin typeface="+mn-lt"/>
                <a:ea typeface="+mn-ea"/>
                <a:cs typeface="+mn-cs"/>
              </a:rPr>
              <a:t>É muito boa a expectativa de saber quanto deu o alvo da igreja. Por isso sugerimos que os papeis com os alvos dos grupos sejam entregues um domingo antes do culto da abertura da campanha, assim, no final do culto todos já saberão qual será o alvo geral da igreja!</a:t>
            </a:r>
          </a:p>
          <a:p>
            <a:r>
              <a:rPr lang="pt-BR" sz="1200" kern="1200" dirty="0">
                <a:solidFill>
                  <a:schemeClr val="tx1"/>
                </a:solidFill>
                <a:effectLst/>
                <a:latin typeface="+mn-lt"/>
                <a:ea typeface="+mn-ea"/>
                <a:cs typeface="+mn-cs"/>
              </a:rPr>
              <a:t>Não deixe para o próximo domingo. </a:t>
            </a:r>
            <a:r>
              <a:rPr lang="pt-BR" sz="1200" b="0" i="0" kern="1200" dirty="0">
                <a:solidFill>
                  <a:schemeClr val="tx1"/>
                </a:solidFill>
                <a:effectLst/>
                <a:latin typeface="+mn-lt"/>
                <a:ea typeface="+mn-ea"/>
                <a:cs typeface="+mn-cs"/>
              </a:rPr>
              <a:t>Muitas vezes, no culto de abertura da campanha, faltam alguns irmãos no culto e não fazem o alvo pessoal, então, normalmente no próximo domingo o promotor entrega o papel do alvo para quem ainda não fez e soma ao alvo geral, antes de preparar o termômetro. Mas, mesmo que o alvo geral suba um pouco nas próximas semanas, nunca deixe de falar o alvo no final do culto de abertura da campanha.</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Da mesma forma, no culto de encerramento, jamais deixe para contar no próximo domingo quanto a igreja alcançou. Essa expectativa de saber o resultado é indescritível! Vale a pena sentir!</a:t>
            </a:r>
          </a:p>
          <a:p>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9</a:t>
            </a:fld>
            <a:endParaRPr lang="pt-BR"/>
          </a:p>
        </p:txBody>
      </p:sp>
    </p:spTree>
    <p:extLst>
      <p:ext uri="{BB962C8B-B14F-4D97-AF65-F5344CB8AC3E}">
        <p14:creationId xmlns:p14="http://schemas.microsoft.com/office/powerpoint/2010/main" val="531992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b="1" kern="1200" dirty="0">
                <a:solidFill>
                  <a:schemeClr val="tx1"/>
                </a:solidFill>
                <a:effectLst/>
                <a:latin typeface="+mn-lt"/>
                <a:ea typeface="+mn-ea"/>
                <a:cs typeface="+mn-cs"/>
              </a:rPr>
              <a:t>3. Faça um Termômetro Missionário novo para cada campanha</a:t>
            </a:r>
            <a:r>
              <a:rPr lang="pt-BR" sz="1200" kern="1200" dirty="0">
                <a:solidFill>
                  <a:schemeClr val="tx1"/>
                </a:solidFill>
                <a:effectLst/>
                <a:latin typeface="+mn-lt"/>
                <a:ea typeface="+mn-ea"/>
                <a:cs typeface="+mn-cs"/>
              </a:rPr>
              <a:t>, o mais criativo, grande e colorido que puder. Termômetros</a:t>
            </a:r>
            <a:r>
              <a:rPr lang="pt-BR" sz="1200" kern="1200" baseline="0" dirty="0">
                <a:solidFill>
                  <a:schemeClr val="tx1"/>
                </a:solidFill>
                <a:effectLst/>
                <a:latin typeface="+mn-lt"/>
                <a:ea typeface="+mn-ea"/>
                <a:cs typeface="+mn-cs"/>
              </a:rPr>
              <a:t> grandes e infantis marcam a vida das crianças. Precisamos ter um olhar especial para nossas crianças. Elas nunca se esquecerão daqueles termômetros missionários (que para elas parecem enormes) e da expectativa de ver o termômetro sendo completo ou mexido a cada domingo! Observe as crianças no culto de encerramento!! Elas vibram quando o alvo é alcançado e o termômetro é completo!</a:t>
            </a:r>
          </a:p>
          <a:p>
            <a:r>
              <a:rPr lang="pt-BR" sz="1200" kern="1200" baseline="0" dirty="0">
                <a:solidFill>
                  <a:schemeClr val="tx1"/>
                </a:solidFill>
                <a:effectLst/>
                <a:latin typeface="+mn-lt"/>
                <a:ea typeface="+mn-ea"/>
                <a:cs typeface="+mn-cs"/>
              </a:rPr>
              <a:t>Leia mais sobre isso no Blog </a:t>
            </a:r>
            <a:r>
              <a:rPr lang="pt-BR" dirty="0">
                <a:hlinkClick r:id="rId3"/>
              </a:rPr>
              <a:t>http://missoesnacionais.org.br/blog/termometro-missionario/</a:t>
            </a:r>
            <a:endParaRPr lang="pt-BR" dirty="0"/>
          </a:p>
          <a:p>
            <a:endParaRPr lang="pt-BR" sz="1200" kern="1200" baseline="0" dirty="0">
              <a:solidFill>
                <a:schemeClr val="tx1"/>
              </a:solidFill>
              <a:effectLst/>
              <a:latin typeface="+mn-lt"/>
              <a:ea typeface="+mn-ea"/>
              <a:cs typeface="+mn-cs"/>
            </a:endParaRPr>
          </a:p>
          <a:p>
            <a:r>
              <a:rPr lang="pt-BR" sz="1200" kern="1200" baseline="0" dirty="0">
                <a:solidFill>
                  <a:schemeClr val="tx1"/>
                </a:solidFill>
                <a:effectLst/>
                <a:latin typeface="+mn-lt"/>
                <a:ea typeface="+mn-ea"/>
                <a:cs typeface="+mn-cs"/>
              </a:rPr>
              <a:t>Você pode também usar as sugestões no Blog de termômetros virtuais, infantis, e lá encontra tudo para fazer um termômetro manual.</a:t>
            </a:r>
          </a:p>
          <a:p>
            <a:endParaRPr lang="pt-BR" sz="1200" kern="1200" baseline="0" dirty="0">
              <a:solidFill>
                <a:schemeClr val="tx1"/>
              </a:solidFill>
              <a:effectLst/>
              <a:latin typeface="+mn-lt"/>
              <a:ea typeface="+mn-ea"/>
              <a:cs typeface="+mn-cs"/>
            </a:endParaRPr>
          </a:p>
          <a:p>
            <a:r>
              <a:rPr lang="pt-BR" sz="1200" kern="1200" baseline="0" dirty="0">
                <a:solidFill>
                  <a:schemeClr val="tx1"/>
                </a:solidFill>
                <a:effectLst/>
                <a:latin typeface="+mn-lt"/>
                <a:ea typeface="+mn-ea"/>
                <a:cs typeface="+mn-cs"/>
              </a:rPr>
              <a:t>É sempre bom ter </a:t>
            </a:r>
            <a:r>
              <a:rPr lang="pt-BR" sz="1200" kern="1200" dirty="0">
                <a:solidFill>
                  <a:schemeClr val="tx1"/>
                </a:solidFill>
                <a:effectLst/>
                <a:latin typeface="+mn-lt"/>
                <a:ea typeface="+mn-ea"/>
                <a:cs typeface="+mn-cs"/>
              </a:rPr>
              <a:t>um</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termômetro para</a:t>
            </a:r>
            <a:r>
              <a:rPr lang="pt-BR" sz="1200" kern="1200" baseline="0" dirty="0">
                <a:solidFill>
                  <a:schemeClr val="tx1"/>
                </a:solidFill>
                <a:effectLst/>
                <a:latin typeface="+mn-lt"/>
                <a:ea typeface="+mn-ea"/>
                <a:cs typeface="+mn-cs"/>
              </a:rPr>
              <a:t> o alvo geral e alguns menores para os alvos dos grupos</a:t>
            </a:r>
            <a:r>
              <a:rPr lang="pt-BR" sz="1200" kern="1200" dirty="0">
                <a:solidFill>
                  <a:schemeClr val="tx1"/>
                </a:solidFill>
                <a:effectLst/>
                <a:latin typeface="+mn-lt"/>
                <a:ea typeface="+mn-ea"/>
                <a:cs typeface="+mn-cs"/>
              </a:rPr>
              <a:t>. </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No</a:t>
            </a:r>
            <a:r>
              <a:rPr lang="pt-BR" sz="1200" kern="1200" baseline="0" dirty="0">
                <a:solidFill>
                  <a:schemeClr val="tx1"/>
                </a:solidFill>
                <a:effectLst/>
                <a:latin typeface="+mn-lt"/>
                <a:ea typeface="+mn-ea"/>
                <a:cs typeface="+mn-cs"/>
              </a:rPr>
              <a:t> </a:t>
            </a:r>
            <a:r>
              <a:rPr lang="pt-BR" sz="1200" b="1" kern="1200" baseline="0" dirty="0">
                <a:solidFill>
                  <a:schemeClr val="tx1"/>
                </a:solidFill>
                <a:effectLst/>
                <a:latin typeface="+mn-lt"/>
                <a:ea typeface="+mn-ea"/>
                <a:cs typeface="+mn-cs"/>
              </a:rPr>
              <a:t>Blog do Promotor da JMN </a:t>
            </a:r>
            <a:r>
              <a:rPr lang="pt-BR" sz="1200" kern="1200" baseline="0" dirty="0">
                <a:solidFill>
                  <a:schemeClr val="tx1"/>
                </a:solidFill>
                <a:effectLst/>
                <a:latin typeface="+mn-lt"/>
                <a:ea typeface="+mn-ea"/>
                <a:cs typeface="+mn-cs"/>
              </a:rPr>
              <a:t>tem vários exemplos de termômetros e uma ideias para o termômetro a próxima Campanha.</a:t>
            </a: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10</a:t>
            </a:fld>
            <a:endParaRPr lang="pt-BR"/>
          </a:p>
        </p:txBody>
      </p:sp>
    </p:spTree>
    <p:extLst>
      <p:ext uri="{BB962C8B-B14F-4D97-AF65-F5344CB8AC3E}">
        <p14:creationId xmlns:p14="http://schemas.microsoft.com/office/powerpoint/2010/main" val="1367317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kern="1200" dirty="0">
                <a:solidFill>
                  <a:schemeClr val="tx1"/>
                </a:solidFill>
                <a:effectLst/>
                <a:latin typeface="+mn-lt"/>
                <a:ea typeface="+mn-ea"/>
                <a:cs typeface="+mn-cs"/>
              </a:rPr>
              <a:t>Não deixe para levantar toda a oferta no culto de encerramento da campanha.</a:t>
            </a:r>
            <a:r>
              <a:rPr lang="pt-BR" sz="1200" kern="1200" dirty="0">
                <a:solidFill>
                  <a:schemeClr val="tx1"/>
                </a:solidFill>
                <a:effectLst/>
                <a:latin typeface="+mn-lt"/>
                <a:ea typeface="+mn-ea"/>
                <a:cs typeface="+mn-cs"/>
              </a:rPr>
              <a:t> Prepare um recipiente bonito para colocar as ofertas, tudo sempre enfeitado com algo relacionado ao tema. Nos momentos missionários a igreja pode ir entregando as suas ofertas durante toda a campanha, assim, o termômetro anda semanalmente.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Conforme os grupos trabalharem, já podem entregar suas ofertas. Os irmãos que desejarem também podem entregar seus alvos pessoais em partes, e, semanalmente o termômetro sobe!</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Isso tudo traz ânimo e vida pra campanha!</a:t>
            </a:r>
          </a:p>
          <a:p>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11</a:t>
            </a:fld>
            <a:endParaRPr lang="pt-BR"/>
          </a:p>
        </p:txBody>
      </p:sp>
    </p:spTree>
    <p:extLst>
      <p:ext uri="{BB962C8B-B14F-4D97-AF65-F5344CB8AC3E}">
        <p14:creationId xmlns:p14="http://schemas.microsoft.com/office/powerpoint/2010/main" val="3701895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lgn="l">
              <a:defRPr/>
            </a:pPr>
            <a:r>
              <a:rPr lang="pt-BR" sz="1200" b="1" dirty="0">
                <a:ln w="0"/>
                <a:solidFill>
                  <a:prstClr val="black"/>
                </a:solidFill>
                <a:effectLst>
                  <a:outerShdw blurRad="38100" dist="19050" dir="2700000" algn="tl" rotWithShape="0">
                    <a:prstClr val="black">
                      <a:alpha val="40000"/>
                    </a:prstClr>
                  </a:outerShdw>
                </a:effectLst>
                <a:latin typeface="+mn-lt"/>
              </a:rPr>
              <a:t>4. Aprimore os MOMENTOS </a:t>
            </a:r>
            <a:r>
              <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rPr>
              <a:t>MISSIONÁRIOS</a:t>
            </a:r>
            <a:endParaRPr lang="pt-BR" sz="1200" b="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kern="1200" baseline="0" dirty="0">
                <a:solidFill>
                  <a:schemeClr val="tx1"/>
                </a:solidFill>
                <a:effectLst/>
                <a:latin typeface="+mn-lt"/>
                <a:ea typeface="+mn-ea"/>
                <a:cs typeface="+mn-cs"/>
              </a:rPr>
              <a:t>O momento missionário é uma grande oportunidade dada por Deus para o promotor de Missões. Vamos pensar sobre isso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baseline="0" dirty="0">
                <a:solidFill>
                  <a:schemeClr val="tx1"/>
                </a:solidFill>
                <a:effectLst/>
                <a:latin typeface="+mn-lt"/>
                <a:ea typeface="+mn-ea"/>
                <a:cs typeface="+mn-cs"/>
              </a:rPr>
              <a:t>Mas normalmente é também </a:t>
            </a:r>
            <a:r>
              <a:rPr lang="pt-BR" sz="1200" b="0" i="0" kern="1200" dirty="0">
                <a:solidFill>
                  <a:schemeClr val="tx1"/>
                </a:solidFill>
                <a:effectLst/>
                <a:latin typeface="+mn-lt"/>
                <a:ea typeface="+mn-ea"/>
                <a:cs typeface="+mn-cs"/>
              </a:rPr>
              <a:t>um desafio para o Promotor de Missões, ainda mais quando recebe apenas alguns minutos no culto. Leia mais sobre isso no Blog </a:t>
            </a:r>
            <a:r>
              <a:rPr lang="pt-BR" dirty="0">
                <a:hlinkClick r:id="rId3"/>
              </a:rPr>
              <a:t>http://missoesnacionais.org.br/blog/mas-so-5-minutos/</a:t>
            </a: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No Blog tem uma categoria só sobre momentos missionários. Explore, leia e estude!</a:t>
            </a:r>
          </a:p>
          <a:p>
            <a:r>
              <a:rPr lang="pt-BR" sz="1200" kern="1200" dirty="0">
                <a:solidFill>
                  <a:schemeClr val="tx1"/>
                </a:solidFill>
                <a:effectLst/>
                <a:latin typeface="+mn-lt"/>
                <a:ea typeface="+mn-ea"/>
                <a:cs typeface="+mn-cs"/>
              </a:rPr>
              <a:t>No material da campanha e no Blog você encontra ideias para usar nos momentos missionários, Culto de abertura e encerramento e em toda a campanha, como as dinâmicas do Sol, do Coração, da Semente, a receita missionária, o </a:t>
            </a:r>
            <a:r>
              <a:rPr lang="pt-BR" sz="1200" kern="1200" dirty="0" err="1">
                <a:solidFill>
                  <a:schemeClr val="tx1"/>
                </a:solidFill>
                <a:effectLst/>
                <a:latin typeface="+mn-lt"/>
                <a:ea typeface="+mn-ea"/>
                <a:cs typeface="+mn-cs"/>
              </a:rPr>
              <a:t>FlashMob</a:t>
            </a:r>
            <a:r>
              <a:rPr lang="pt-BR" sz="1200" kern="1200" dirty="0">
                <a:solidFill>
                  <a:schemeClr val="tx1"/>
                </a:solidFill>
                <a:effectLst/>
                <a:latin typeface="+mn-lt"/>
                <a:ea typeface="+mn-ea"/>
                <a:cs typeface="+mn-cs"/>
              </a:rPr>
              <a:t> Missionário, O Jornal Missionário, Gente como a gente, ideias pra apresentação musical das crianças, pantomima e etc. Tudo pronto pra você usar! Aproveite!</a:t>
            </a:r>
          </a:p>
          <a:p>
            <a:r>
              <a:rPr lang="pt-BR"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12</a:t>
            </a:fld>
            <a:endParaRPr lang="pt-BR"/>
          </a:p>
        </p:txBody>
      </p:sp>
    </p:spTree>
    <p:extLst>
      <p:ext uri="{BB962C8B-B14F-4D97-AF65-F5344CB8AC3E}">
        <p14:creationId xmlns:p14="http://schemas.microsoft.com/office/powerpoint/2010/main" val="1561848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Onde queremos chegar? Qual nosso desejo ao fazer um momento missionário?</a:t>
            </a:r>
          </a:p>
          <a:p>
            <a:pPr fontAlgn="base"/>
            <a:r>
              <a:rPr lang="pt-BR" sz="1200" b="0" i="0" kern="1200" dirty="0">
                <a:solidFill>
                  <a:schemeClr val="tx1"/>
                </a:solidFill>
                <a:effectLst/>
                <a:latin typeface="+mn-lt"/>
                <a:ea typeface="+mn-ea"/>
                <a:cs typeface="+mn-cs"/>
              </a:rPr>
              <a:t>Nosso objetivo é </a:t>
            </a:r>
            <a:r>
              <a:rPr lang="pt-BR" sz="1200" b="1" i="0" kern="1200" dirty="0">
                <a:solidFill>
                  <a:schemeClr val="tx1"/>
                </a:solidFill>
                <a:effectLst/>
                <a:latin typeface="+mn-lt"/>
                <a:ea typeface="+mn-ea"/>
                <a:cs typeface="+mn-cs"/>
              </a:rPr>
              <a:t>“Marcar a vida das pessoas e fazê-las pensar durante toda a semana sobre o que ouviram e viram, para que intercedam, contribuam e façam discípulos onde estiverem!”</a:t>
            </a:r>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Em muitos ou poucos minutos, nosso desejo é que os irmãos se lembrem durante toda a semana do que ouviram no momento missionário, para que assim possam orar, contribuir e fazer discípulos. Mas como podemos fazer um momento missionário que marque as pessoas?</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FC60F8-BF1A-4ADB-BC01-0A919D330E0E}"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966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lgn="l">
              <a:defRPr/>
            </a:pPr>
            <a:r>
              <a:rPr lang="pt-BR" sz="1200" b="1" dirty="0">
                <a:ln w="0"/>
                <a:solidFill>
                  <a:prstClr val="black"/>
                </a:solidFill>
                <a:effectLst>
                  <a:outerShdw blurRad="38100" dist="19050" dir="2700000" algn="tl" rotWithShape="0">
                    <a:prstClr val="black">
                      <a:alpha val="40000"/>
                    </a:prstClr>
                  </a:outerShdw>
                </a:effectLst>
                <a:latin typeface="+mn-lt"/>
              </a:rPr>
              <a:t>Tenha um foco </a:t>
            </a:r>
            <a:r>
              <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rPr>
              <a:t>específico para </a:t>
            </a:r>
            <a:r>
              <a:rPr lang="pt-BR" sz="1200" b="1" dirty="0">
                <a:ln w="0"/>
                <a:solidFill>
                  <a:prstClr val="black"/>
                </a:solidFill>
                <a:effectLst>
                  <a:outerShdw blurRad="38100" dist="19050" dir="2700000" algn="tl" rotWithShape="0">
                    <a:prstClr val="black">
                      <a:alpha val="40000"/>
                    </a:prstClr>
                  </a:outerShdw>
                </a:effectLst>
                <a:latin typeface="+mn-lt"/>
              </a:rPr>
              <a:t>cada Momento Missionário.</a:t>
            </a:r>
            <a:endPar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solidFill>
                <a:srgbClr val="666666"/>
              </a:solidFill>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solidFill>
                  <a:srgbClr val="666666"/>
                </a:solidFill>
                <a:latin typeface="Open Sans"/>
              </a:rPr>
              <a:t>Ore e busque a direção de Deus para um tema. Se você tem pouco tempo para compartilhar com a igreja sobre missões é de suma importância que o momento tenha um foco específico. Não dê à igreja muitas informações que ela vá distrair. Portanto, escolha um tema específico para o culto. Ao focar em um só ponto você ajuda a igreja a entender mais de perto aquela necessidade e a conectar-se com ela.</a:t>
            </a:r>
            <a:endParaRPr lang="pt-BR" b="0" i="0" dirty="0">
              <a:solidFill>
                <a:srgbClr val="666666"/>
              </a:solidFill>
              <a:effectLst/>
              <a:latin typeface="Open Sans"/>
            </a:endParaRPr>
          </a:p>
          <a:p>
            <a:endParaRPr lang="pt-BR" dirty="0"/>
          </a:p>
        </p:txBody>
      </p:sp>
      <p:sp>
        <p:nvSpPr>
          <p:cNvPr id="4" name="Espaço Reservado para Número de Slide 3"/>
          <p:cNvSpPr>
            <a:spLocks noGrp="1"/>
          </p:cNvSpPr>
          <p:nvPr>
            <p:ph type="sldNum" sz="quarter" idx="5"/>
          </p:nvPr>
        </p:nvSpPr>
        <p:spPr/>
        <p:txBody>
          <a:bodyPr/>
          <a:lstStyle/>
          <a:p>
            <a:fld id="{66523AFD-1ED6-4511-B665-2B98E650A099}" type="slidenum">
              <a:rPr lang="pt-BR" smtClean="0"/>
              <a:t>14</a:t>
            </a:fld>
            <a:endParaRPr lang="pt-BR"/>
          </a:p>
        </p:txBody>
      </p:sp>
    </p:spTree>
    <p:extLst>
      <p:ext uri="{BB962C8B-B14F-4D97-AF65-F5344CB8AC3E}">
        <p14:creationId xmlns:p14="http://schemas.microsoft.com/office/powerpoint/2010/main" val="376928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fontAlgn="base"/>
            <a:r>
              <a:rPr lang="pt-BR" sz="1200" b="1" cap="all" dirty="0">
                <a:solidFill>
                  <a:schemeClr val="bg1"/>
                </a:solidFill>
                <a:effectLst>
                  <a:outerShdw blurRad="38100" dist="38100" dir="2700000" algn="tl">
                    <a:srgbClr val="000000">
                      <a:alpha val="43137"/>
                    </a:srgbClr>
                  </a:outerShdw>
                </a:effectLst>
              </a:rPr>
              <a:t>USE RECURSOS VISUAIS</a:t>
            </a:r>
          </a:p>
          <a:p>
            <a:pPr fontAlgn="base"/>
            <a:endParaRPr lang="pt-BR" dirty="0">
              <a:solidFill>
                <a:srgbClr val="666666"/>
              </a:solidFill>
              <a:latin typeface="Open Sans"/>
            </a:endParaRPr>
          </a:p>
          <a:p>
            <a:pPr fontAlgn="base"/>
            <a:r>
              <a:rPr lang="pt-BR" dirty="0">
                <a:solidFill>
                  <a:srgbClr val="666666"/>
                </a:solidFill>
                <a:latin typeface="Open Sans"/>
              </a:rPr>
              <a:t>Fotos, gráficos, vídeos, músicas típicas, bandeiras, roupas típicas são exemplos de como fazer o momento missionário mais vívido e memorável para a igreja. Mas, não exagere tentando mostrar fotos ou vídeos demais.</a:t>
            </a:r>
          </a:p>
          <a:p>
            <a:pPr fontAlgn="base"/>
            <a:r>
              <a:rPr lang="pt-BR" dirty="0">
                <a:solidFill>
                  <a:srgbClr val="666666"/>
                </a:solidFill>
                <a:latin typeface="Open Sans"/>
              </a:rPr>
              <a:t>Por exemplo, você pode dirigir o momento missionário vestindo roupas típicas. Os recursos visuais vão ajudar a igreja a entender o contexto que está apresentando.</a:t>
            </a:r>
            <a:endParaRPr lang="pt-BR" b="0" i="0" dirty="0">
              <a:solidFill>
                <a:srgbClr val="666666"/>
              </a:solidFill>
              <a:effectLst/>
              <a:latin typeface="Open Sans"/>
            </a:endParaRPr>
          </a:p>
          <a:p>
            <a:endParaRPr lang="pt-BR" dirty="0"/>
          </a:p>
        </p:txBody>
      </p:sp>
      <p:sp>
        <p:nvSpPr>
          <p:cNvPr id="4" name="Espaço Reservado para Número de Slide 3"/>
          <p:cNvSpPr>
            <a:spLocks noGrp="1"/>
          </p:cNvSpPr>
          <p:nvPr>
            <p:ph type="sldNum" sz="quarter" idx="5"/>
          </p:nvPr>
        </p:nvSpPr>
        <p:spPr/>
        <p:txBody>
          <a:bodyPr/>
          <a:lstStyle/>
          <a:p>
            <a:fld id="{66523AFD-1ED6-4511-B665-2B98E650A099}" type="slidenum">
              <a:rPr lang="pt-BR" smtClean="0"/>
              <a:t>15</a:t>
            </a:fld>
            <a:endParaRPr lang="pt-BR"/>
          </a:p>
        </p:txBody>
      </p:sp>
    </p:spTree>
    <p:extLst>
      <p:ext uri="{BB962C8B-B14F-4D97-AF65-F5344CB8AC3E}">
        <p14:creationId xmlns:p14="http://schemas.microsoft.com/office/powerpoint/2010/main" val="4107132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rPr>
              <a:t>Conte HISTÓRIAS </a:t>
            </a:r>
            <a:r>
              <a:rPr lang="pt-BR" sz="1200" b="1" dirty="0">
                <a:ln w="0"/>
                <a:solidFill>
                  <a:prstClr val="black"/>
                </a:solidFill>
                <a:effectLst>
                  <a:outerShdw blurRad="38100" dist="19050" dir="2700000" algn="tl" rotWithShape="0">
                    <a:prstClr val="black">
                      <a:alpha val="40000"/>
                    </a:prstClr>
                  </a:outerShdw>
                </a:effectLst>
                <a:latin typeface="+mn-lt"/>
              </a:rPr>
              <a:t>de Transformação</a:t>
            </a:r>
            <a:endPar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Desde os primórdios da humanidade, contar uma boa história sempre foi a melhor e mais eficaz forma de transmitir mensagens muito importantes. Podemos citar Jesus como o maior contador de histórias de nossa história. Através de suas parábolas, ele nos transmitiu seus fantásticos ensinamentos. Ao contar uma história, conseguimos dar o foco necessário ao que precisa ser demonstrado sem precisar ser tão direto com quem ouve. Ou seja, é uma excelente forma de fazer a outra pessoa pensar sem que ela se dê conta de que você está fazendo isso. Mas como essa mágica funciona? Simples. Nosso cérebro, para melhor compreensão do que está sendo falado, gera uma série de imagens e sensações para poder interpretar corretamente o que está acontecendo ao seu redor. As histórias prendem de forma incrível a atenção das pessoas. Por isso, nunca use o momento missionário para ler dados ou estatísticas. Conte histórias reais! Procure durante a semana uma história de transformação que ocorreu no projeto que enfatizará no momento missionário. As redes sociais, canal do YouTube e material da campanha são repletos de histórias lindas do que Deus está fazendo. Ore, escolha uma bela história, se prepare bem e, ao invés de ler, conte a história com as suas palavras! Ser um bom contador de história é uma das principais características dos promotores de missões inesquecíveis!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pt-BR" sz="1200" kern="1200" dirty="0">
                <a:solidFill>
                  <a:schemeClr val="tx1"/>
                </a:solidFill>
                <a:effectLst/>
                <a:latin typeface="+mn-lt"/>
                <a:ea typeface="+mn-ea"/>
                <a:cs typeface="+mn-cs"/>
              </a:rPr>
              <a:t>Se houver</a:t>
            </a:r>
            <a:r>
              <a:rPr lang="pt-BR" sz="1200" kern="1200" baseline="0" dirty="0">
                <a:solidFill>
                  <a:schemeClr val="tx1"/>
                </a:solidFill>
                <a:effectLst/>
                <a:latin typeface="+mn-lt"/>
                <a:ea typeface="+mn-ea"/>
                <a:cs typeface="+mn-cs"/>
              </a:rPr>
              <a:t> tempo no treinamento, desafie alguns promotores a contar uma história sobre alguém que foi transformado através do trabalho missionário em apenas 2 minutos.</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pt-BR" sz="120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FC60F8-BF1A-4ADB-BC01-0A919D330E0E}"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0137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dirty="0">
                <a:ln w="0"/>
                <a:solidFill>
                  <a:prstClr val="black"/>
                </a:solidFill>
                <a:effectLst>
                  <a:outerShdw blurRad="38100" dist="19050" dir="2700000" algn="tl" rotWithShape="0">
                    <a:prstClr val="black">
                      <a:alpha val="40000"/>
                    </a:prstClr>
                  </a:outerShdw>
                </a:effectLst>
                <a:latin typeface="+mn-lt"/>
              </a:rPr>
              <a:t>Conecte-se com os Missionários que a sua Igreja é PARCEIRA!</a:t>
            </a:r>
            <a:endPar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solidFill>
                <a:srgbClr val="666666"/>
              </a:solidFill>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solidFill>
                  <a:srgbClr val="666666"/>
                </a:solidFill>
                <a:latin typeface="Open Sans"/>
              </a:rPr>
              <a:t>Sempre que possível conecte os missionários ou pessoas que a igreja conhece aos dados informados.</a:t>
            </a:r>
            <a:endParaRPr lang="pt-BR" b="0" i="0" dirty="0">
              <a:solidFill>
                <a:srgbClr val="666666"/>
              </a:solidFill>
              <a:effectLst/>
              <a:latin typeface="Open Sans"/>
            </a:endParaRPr>
          </a:p>
          <a:p>
            <a:r>
              <a:rPr lang="pt-BR" dirty="0"/>
              <a:t>Neste mundo novo virtual, faça uma transmissão ao vivo com ele, use a tecnologia, caso não possa levá-lo em sua igreja.</a:t>
            </a:r>
          </a:p>
          <a:p>
            <a:r>
              <a:rPr lang="pt-BR" dirty="0"/>
              <a:t>A sugestão que está no material da campanha e no Blog “Gente como a gente” é muito interessante para abençoar a vida do missionário que sua igreja é parceira e também para sua igreja conhecer melhor o missionário que adota!</a:t>
            </a:r>
          </a:p>
          <a:p>
            <a:r>
              <a:rPr lang="pt-BR" dirty="0"/>
              <a:t>Use a criatividade!</a:t>
            </a:r>
          </a:p>
        </p:txBody>
      </p:sp>
      <p:sp>
        <p:nvSpPr>
          <p:cNvPr id="4" name="Espaço Reservado para Número de Slide 3"/>
          <p:cNvSpPr>
            <a:spLocks noGrp="1"/>
          </p:cNvSpPr>
          <p:nvPr>
            <p:ph type="sldNum" sz="quarter" idx="5"/>
          </p:nvPr>
        </p:nvSpPr>
        <p:spPr/>
        <p:txBody>
          <a:bodyPr/>
          <a:lstStyle/>
          <a:p>
            <a:fld id="{66523AFD-1ED6-4511-B665-2B98E650A099}" type="slidenum">
              <a:rPr lang="pt-BR" smtClean="0"/>
              <a:t>17</a:t>
            </a:fld>
            <a:endParaRPr lang="pt-BR"/>
          </a:p>
        </p:txBody>
      </p:sp>
    </p:spTree>
    <p:extLst>
      <p:ext uri="{BB962C8B-B14F-4D97-AF65-F5344CB8AC3E}">
        <p14:creationId xmlns:p14="http://schemas.microsoft.com/office/powerpoint/2010/main" val="2259497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rPr>
              <a:t>Cuidado com o </a:t>
            </a:r>
            <a:r>
              <a:rPr lang="pt-BR" sz="1200" b="1" dirty="0">
                <a:ln w="0"/>
                <a:solidFill>
                  <a:prstClr val="black"/>
                </a:solidFill>
                <a:effectLst>
                  <a:outerShdw blurRad="38100" dist="19050" dir="2700000" algn="tl" rotWithShape="0">
                    <a:prstClr val="black">
                      <a:alpha val="40000"/>
                    </a:prstClr>
                  </a:outerShdw>
                </a:effectLst>
                <a:latin typeface="+mn-lt"/>
              </a:rPr>
              <a:t>TEMPO!</a:t>
            </a:r>
            <a:endPar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endParaRPr>
          </a:p>
          <a:p>
            <a:pPr lvl="0"/>
            <a:endParaRPr lang="pt-BR"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Obedeça o tempo que lhe foi dado.</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Peça a Deus sabedoria para usar muito bem o tempo recebido.</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Uma forma de demonstrar amor é respeitando o tempo que lhe</a:t>
            </a:r>
            <a:r>
              <a:rPr lang="pt-BR" sz="1200" kern="1200" baseline="0" dirty="0">
                <a:solidFill>
                  <a:schemeClr val="tx1"/>
                </a:solidFill>
                <a:effectLst/>
                <a:latin typeface="+mn-lt"/>
                <a:ea typeface="+mn-ea"/>
                <a:cs typeface="+mn-cs"/>
              </a:rPr>
              <a:t> foi dado </a:t>
            </a:r>
            <a:r>
              <a:rPr lang="pt-BR" sz="1200" kern="1200" dirty="0">
                <a:solidFill>
                  <a:schemeClr val="tx1"/>
                </a:solidFill>
                <a:effectLst/>
                <a:latin typeface="+mn-lt"/>
                <a:ea typeface="+mn-ea"/>
                <a:cs typeface="+mn-cs"/>
              </a:rPr>
              <a:t>para o momento missionário. Dessa forma conquistamos </a:t>
            </a:r>
            <a:r>
              <a:rPr lang="pt-BR" sz="1200" u="sng" kern="1200" dirty="0">
                <a:solidFill>
                  <a:schemeClr val="tx1"/>
                </a:solidFill>
                <a:effectLst/>
                <a:latin typeface="+mn-lt"/>
                <a:ea typeface="+mn-ea"/>
                <a:cs typeface="+mn-cs"/>
              </a:rPr>
              <a:t>credibilidade e cativamos</a:t>
            </a:r>
            <a:r>
              <a:rPr lang="pt-BR" sz="1200" kern="1200" dirty="0">
                <a:solidFill>
                  <a:schemeClr val="tx1"/>
                </a:solidFill>
                <a:effectLst/>
                <a:latin typeface="+mn-lt"/>
                <a:ea typeface="+mn-ea"/>
                <a:cs typeface="+mn-cs"/>
              </a:rPr>
              <a:t> o pastor. Se programe para não ultrapassar o tempo dado. Veja esses minutos, mesmo que poucos, como uma grande </a:t>
            </a:r>
            <a:r>
              <a:rPr lang="pt-BR" sz="1200" u="sng" kern="1200" dirty="0">
                <a:solidFill>
                  <a:schemeClr val="tx1"/>
                </a:solidFill>
                <a:effectLst/>
                <a:latin typeface="+mn-lt"/>
                <a:ea typeface="+mn-ea"/>
                <a:cs typeface="+mn-cs"/>
              </a:rPr>
              <a:t>oportunidade dada por Deus!</a:t>
            </a:r>
          </a:p>
          <a:p>
            <a:pPr lvl="0"/>
            <a:r>
              <a:rPr lang="pt-BR" sz="1200" kern="1200" dirty="0">
                <a:solidFill>
                  <a:schemeClr val="tx1"/>
                </a:solidFill>
                <a:effectLst/>
                <a:latin typeface="+mn-lt"/>
                <a:ea typeface="+mn-ea"/>
                <a:cs typeface="+mn-cs"/>
              </a:rPr>
              <a:t>Não perca tempo do momento missionário para exortar, criticar, ou falar qualquer coisa que não seja relacionado a obra missionária, ou à postura da sua igreja! </a:t>
            </a:r>
          </a:p>
          <a:p>
            <a:r>
              <a:rPr lang="pt-BR" sz="1200" kern="1200" dirty="0">
                <a:solidFill>
                  <a:schemeClr val="tx1"/>
                </a:solidFill>
                <a:effectLst/>
                <a:latin typeface="+mn-lt"/>
                <a:ea typeface="+mn-ea"/>
                <a:cs typeface="+mn-cs"/>
              </a:rPr>
              <a:t>Não aconselhe as pessoas procurarem sites para saber mais. Você está lá justamente para levar informações e estimular as pessoas a amar a obra missionária. Use</a:t>
            </a:r>
            <a:r>
              <a:rPr lang="pt-BR" sz="1200" kern="1200" baseline="0" dirty="0">
                <a:solidFill>
                  <a:schemeClr val="tx1"/>
                </a:solidFill>
                <a:effectLst/>
                <a:latin typeface="+mn-lt"/>
                <a:ea typeface="+mn-ea"/>
                <a:cs typeface="+mn-cs"/>
              </a:rPr>
              <a:t> o tempo com sabedoria!</a:t>
            </a:r>
            <a:endParaRPr lang="pt-BR" sz="120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FC60F8-BF1A-4ADB-BC01-0A919D330E0E}"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2588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dirty="0">
                <a:ln w="0"/>
                <a:solidFill>
                  <a:prstClr val="black"/>
                </a:solidFill>
                <a:effectLst>
                  <a:outerShdw blurRad="38100" dist="19050" dir="2700000" algn="tl" rotWithShape="0">
                    <a:prstClr val="black">
                      <a:alpha val="40000"/>
                    </a:prstClr>
                  </a:outerShdw>
                </a:effectLst>
                <a:latin typeface="+mn-lt"/>
              </a:rPr>
              <a:t>Trabalhe em EQUIPE!</a:t>
            </a:r>
            <a:endPar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endParaRPr>
          </a:p>
          <a:p>
            <a:pPr lvl="0"/>
            <a:endParaRPr lang="pt-BR"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Explore ao máximo o potencial do Conselho Missionário! Envolva tod</a:t>
            </a:r>
            <a:r>
              <a:rPr lang="pt-BR" sz="1200" u="none" kern="1200" baseline="0" dirty="0">
                <a:solidFill>
                  <a:schemeClr val="tx1"/>
                </a:solidFill>
                <a:effectLst/>
                <a:latin typeface="+mn-lt"/>
                <a:ea typeface="+mn-ea"/>
                <a:cs typeface="+mn-cs"/>
              </a:rPr>
              <a:t>a a igreja nos momentos missionários, através dos líderes que estão no Conselho.</a:t>
            </a:r>
          </a:p>
          <a:p>
            <a:pPr lvl="0"/>
            <a:endParaRPr lang="pt-BR" sz="1200" u="none" kern="1200" baseline="0" dirty="0">
              <a:solidFill>
                <a:schemeClr val="tx1"/>
              </a:solidFill>
              <a:effectLst/>
              <a:latin typeface="+mn-lt"/>
              <a:ea typeface="+mn-ea"/>
              <a:cs typeface="+mn-cs"/>
            </a:endParaRPr>
          </a:p>
          <a:p>
            <a:pPr lvl="0"/>
            <a:r>
              <a:rPr lang="pt-BR" sz="1200" u="none" kern="1200" baseline="0" dirty="0">
                <a:solidFill>
                  <a:schemeClr val="tx1"/>
                </a:solidFill>
                <a:effectLst/>
                <a:latin typeface="+mn-lt"/>
                <a:ea typeface="+mn-ea"/>
                <a:cs typeface="+mn-cs"/>
              </a:rPr>
              <a:t>É sempre bom trabalhar com os irmãos, pois além de contagiar o povo com o “bichinho missionário”, estamos formando líderes e uma geração de discípulos de Jesus que amam a sua obra e missão.</a:t>
            </a:r>
          </a:p>
          <a:p>
            <a:pPr lvl="0"/>
            <a:endParaRPr lang="pt-BR" sz="1200" u="none" kern="1200" baseline="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Desafie as classes da EBD, departamentos, grupos musicais, </a:t>
            </a:r>
            <a:r>
              <a:rPr lang="pt-BR" sz="1200" kern="1200" dirty="0" err="1">
                <a:solidFill>
                  <a:schemeClr val="tx1"/>
                </a:solidFill>
                <a:effectLst/>
                <a:latin typeface="+mn-lt"/>
                <a:ea typeface="+mn-ea"/>
                <a:cs typeface="+mn-cs"/>
              </a:rPr>
              <a:t>PGMs</a:t>
            </a:r>
            <a:r>
              <a:rPr lang="pt-BR" sz="1200" kern="1200" dirty="0">
                <a:solidFill>
                  <a:schemeClr val="tx1"/>
                </a:solidFill>
                <a:effectLst/>
                <a:latin typeface="+mn-lt"/>
                <a:ea typeface="+mn-ea"/>
                <a:cs typeface="+mn-cs"/>
              </a:rPr>
              <a:t>, MCM, MR, EB, e etc. a cuidar de um momento missionário durante a campanha. Dê uma</a:t>
            </a:r>
            <a:r>
              <a:rPr lang="pt-BR" sz="1200" kern="1200" baseline="0" dirty="0">
                <a:solidFill>
                  <a:schemeClr val="tx1"/>
                </a:solidFill>
                <a:effectLst/>
                <a:latin typeface="+mn-lt"/>
                <a:ea typeface="+mn-ea"/>
                <a:cs typeface="+mn-cs"/>
              </a:rPr>
              <a:t> ênfase para cada grupo e deixe-os usar a criatividade.</a:t>
            </a:r>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 </a:t>
            </a:r>
          </a:p>
          <a:p>
            <a:r>
              <a:rPr lang="pt-BR" sz="1200" kern="1200" dirty="0">
                <a:solidFill>
                  <a:schemeClr val="tx1"/>
                </a:solidFill>
                <a:effectLst/>
                <a:latin typeface="+mn-lt"/>
                <a:ea typeface="+mn-ea"/>
                <a:cs typeface="+mn-cs"/>
              </a:rPr>
              <a:t>Por exemplo</a:t>
            </a:r>
            <a:r>
              <a:rPr lang="pt-BR" sz="1200" kern="1200" baseline="0" dirty="0">
                <a:solidFill>
                  <a:schemeClr val="tx1"/>
                </a:solidFill>
                <a:effectLst/>
                <a:latin typeface="+mn-lt"/>
                <a:ea typeface="+mn-ea"/>
                <a:cs typeface="+mn-cs"/>
              </a:rPr>
              <a:t> - </a:t>
            </a:r>
            <a:r>
              <a:rPr lang="pt-BR" sz="1200" kern="1200" dirty="0">
                <a:solidFill>
                  <a:schemeClr val="tx1"/>
                </a:solidFill>
                <a:effectLst/>
                <a:latin typeface="+mn-lt"/>
                <a:ea typeface="+mn-ea"/>
                <a:cs typeface="+mn-cs"/>
              </a:rPr>
              <a:t>Sertanejos - Apague todas as luzes do templo. Vestidos como sertanejos, eles entram com lanternas pelo corredor, como se estivessem indo ao culto pelas estradas sertanejas. Como fazem no sertão, deixam as lanternas apagadas para não gastar pilha. No caminho vão conversando, mostrando como nossos irmãos sertanejos caminham muitos quilômetros no escuro até chegar ao local do culto. Podem preparar um cenário bem típico do sertão e fazer um breve culto no escuro, acendendo as lanternas apenas para ler a Bíblia, mostrando assim, a realidade de locais no sertão do Brasil que ainda não tem energia elétrica. Em muitos locais, os sertanejos fazem os cultos com cachorros ao redor, a fim de alertar caso apareçam as onças!</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Faça o</a:t>
            </a:r>
            <a:r>
              <a:rPr lang="pt-BR" sz="1200" kern="1200" baseline="0" dirty="0">
                <a:solidFill>
                  <a:schemeClr val="tx1"/>
                </a:solidFill>
                <a:effectLst/>
                <a:latin typeface="+mn-lt"/>
                <a:ea typeface="+mn-ea"/>
                <a:cs typeface="+mn-cs"/>
              </a:rPr>
              <a:t> mesmo encenando os cultos nas comunidades ribeirinhas com as pessoas chegando de barco, ou f</a:t>
            </a:r>
            <a:r>
              <a:rPr lang="pt-BR" sz="1200" kern="1200" dirty="0">
                <a:solidFill>
                  <a:schemeClr val="tx1"/>
                </a:solidFill>
                <a:effectLst/>
                <a:latin typeface="+mn-lt"/>
                <a:ea typeface="+mn-ea"/>
                <a:cs typeface="+mn-cs"/>
              </a:rPr>
              <a:t>amílias com vícios, depressão, suicídio, e etc.</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FC60F8-BF1A-4ADB-BC01-0A919D330E0E}"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112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a:r>
              <a:rPr lang="pt-BR" sz="1200" b="1" dirty="0"/>
              <a:t>Dicas práticas de Mobilização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pt-BR"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n-lt"/>
                <a:ea typeface="+mn-ea"/>
                <a:cs typeface="+mn-cs"/>
              </a:rPr>
              <a:t>Forme o Conselho Missionário.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lang="pt-BR" sz="1200" b="1" dirty="0">
                <a:ln w="0"/>
                <a:solidFill>
                  <a:prstClr val="black"/>
                </a:solidFill>
                <a:effectLst>
                  <a:outerShdw blurRad="38100" dist="19050" dir="2700000" algn="tl" rotWithShape="0">
                    <a:prstClr val="black">
                      <a:alpha val="40000"/>
                    </a:prstClr>
                  </a:outerShdw>
                </a:effectLst>
                <a:latin typeface="+mn-lt"/>
              </a:rPr>
              <a:t>Estabeleça alvos.</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lang="pt-BR" sz="1200" b="1" dirty="0">
                <a:ln w="0"/>
                <a:solidFill>
                  <a:prstClr val="black"/>
                </a:solidFill>
                <a:effectLst>
                  <a:outerShdw blurRad="38100" dist="19050" dir="2700000" algn="tl" rotWithShape="0">
                    <a:prstClr val="black">
                      <a:alpha val="40000"/>
                    </a:prstClr>
                  </a:outerShdw>
                </a:effectLst>
                <a:latin typeface="+mn-lt"/>
              </a:rPr>
              <a:t>Faça um termômetro.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lang="pt-BR" sz="1200" b="1" dirty="0">
                <a:ln w="0"/>
                <a:solidFill>
                  <a:prstClr val="black"/>
                </a:solidFill>
                <a:effectLst>
                  <a:outerShdw blurRad="38100" dist="19050" dir="2700000" algn="tl" rotWithShape="0">
                    <a:prstClr val="black">
                      <a:alpha val="40000"/>
                    </a:prstClr>
                  </a:outerShdw>
                </a:effectLst>
                <a:latin typeface="+mn-lt"/>
              </a:rPr>
              <a:t>Aprimore os momentos missionários.</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endParaRPr lang="pt-BR" sz="1200" b="1" dirty="0">
              <a:ln w="0"/>
              <a:solidFill>
                <a:prstClr val="black"/>
              </a:solidFill>
              <a:effectLst>
                <a:outerShdw blurRad="38100" dist="19050" dir="2700000" algn="tl" rotWithShape="0">
                  <a:prstClr val="black">
                    <a:alpha val="40000"/>
                  </a:prstClr>
                </a:outerShdw>
              </a:effectLst>
              <a:latin typeface="+mn-lt"/>
            </a:endParaRPr>
          </a:p>
          <a:p>
            <a:pPr algn="l"/>
            <a:endParaRPr lang="pt-BR"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Sempre conscientes que nosso trabalho nunca será técnico, oremos e busquemos ao Senhor para que o Espírito Santo do Deus missionário mova os corações e use estas dicas para operar um grande avivamento missionário em nossas igrejas!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Somente o Espírito Santo pode fazer isto, então, oremos e vivamos em completa comunhão com Ele para que possamos inspirar a vida dos promotores, e eles inspirem suas igrejas.</a:t>
            </a:r>
          </a:p>
          <a:p>
            <a:endParaRPr lang="pt-BR" dirty="0"/>
          </a:p>
          <a:p>
            <a:r>
              <a:rPr lang="pt-BR" dirty="0"/>
              <a:t>Que o Espírito Santo levante as pessoas e mova cada líder para compor o Conselho Missionário. Que Ele mesmo faça este trabalho e traga-os aos promotores.</a:t>
            </a:r>
          </a:p>
          <a:p>
            <a:r>
              <a:rPr lang="pt-BR" dirty="0"/>
              <a:t>Que o Espírito Santo trabalhe no coração de cada irmão para que, pela fé, desfrute da alegria de contribuir com generosidade para o avanço da obra missionária. Que Ele mesmo dê ideias e aptidões para que todos trabalhem com dedicação e comunhão para alcançar os alvos.</a:t>
            </a:r>
          </a:p>
          <a:p>
            <a:r>
              <a:rPr lang="pt-BR" dirty="0"/>
              <a:t>Que o Espírito Santo capacite cada promotor a fazer um termômetro que inspire sua igreja a trabalhar e contribuir com empenho e amor para juntos ultrapassarem os alvos.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Que o Espírito Santo dê sabedoria a cada promotor para </a:t>
            </a:r>
            <a:r>
              <a:rPr kumimoji="0" lang="pt-BR" sz="1000" b="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marcar a vida das pessoas através dos momentos missionários para que pensam durante toda a semana sobre o que ouviram e viram, e assim intercedam, contribuam e façam discípulos onde estiverem!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Deus nos abençoe e capacite para esta tão sublime missão!</a:t>
            </a:r>
            <a:br>
              <a:rPr kumimoji="0" lang="pt-BR" sz="1000" b="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br>
            <a:endParaRPr kumimoji="0" lang="pt-BR" sz="1000" b="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endParaRPr>
          </a:p>
          <a:p>
            <a:pPr fontAlgn="base"/>
            <a:r>
              <a:rPr lang="pt-BR" sz="1200" b="0" i="0" kern="1200" dirty="0">
                <a:solidFill>
                  <a:schemeClr val="tx1"/>
                </a:solidFill>
                <a:effectLst/>
                <a:latin typeface="+mn-lt"/>
                <a:ea typeface="+mn-ea"/>
                <a:cs typeface="+mn-cs"/>
              </a:rPr>
              <a:t>Você pode já ter trabalhado na sua vida secular em projetos de grande envergadura, mas nada se compara ao seu trabalho como promotor, pois está no maior e mais relevante projeto de toda a humanidade, trabalhando com o Rei dos reis e Senhor dos senhores, em sua grandiosa e mais sublime missão, em que todo o céu está envolvido: </a:t>
            </a:r>
            <a:r>
              <a:rPr lang="pt-BR" sz="1200" b="1" i="0" kern="1200" dirty="0">
                <a:solidFill>
                  <a:schemeClr val="tx1"/>
                </a:solidFill>
                <a:effectLst/>
                <a:latin typeface="+mn-lt"/>
                <a:ea typeface="+mn-ea"/>
                <a:cs typeface="+mn-cs"/>
              </a:rPr>
              <a:t>“…buscar e salvar o que estava perdido” (Lucas 19.10).</a:t>
            </a:r>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Glória a Deus por fazer parte disto! Façamos nosso melhor e cumpramos com excelência a nossa vocação, pois quem nos chamou sempre nos capacitará para cumprir a missão!</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Deus abençoe seu ministério!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endParaRPr>
          </a:p>
          <a:p>
            <a:endParaRPr lang="pt-BR" dirty="0"/>
          </a:p>
          <a:p>
            <a:endParaRPr lang="pt-BR" dirty="0"/>
          </a:p>
          <a:p>
            <a:endParaRPr lang="pt-BR" dirty="0"/>
          </a:p>
        </p:txBody>
      </p:sp>
      <p:sp>
        <p:nvSpPr>
          <p:cNvPr id="4" name="Espaço Reservado para Número de Slide 3"/>
          <p:cNvSpPr>
            <a:spLocks noGrp="1"/>
          </p:cNvSpPr>
          <p:nvPr>
            <p:ph type="sldNum" sz="quarter" idx="5"/>
          </p:nvPr>
        </p:nvSpPr>
        <p:spPr/>
        <p:txBody>
          <a:bodyPr/>
          <a:lstStyle/>
          <a:p>
            <a:fld id="{66523AFD-1ED6-4511-B665-2B98E650A099}" type="slidenum">
              <a:rPr lang="pt-BR" smtClean="0"/>
              <a:t>20</a:t>
            </a:fld>
            <a:endParaRPr lang="pt-BR"/>
          </a:p>
        </p:txBody>
      </p:sp>
    </p:spTree>
    <p:extLst>
      <p:ext uri="{BB962C8B-B14F-4D97-AF65-F5344CB8AC3E}">
        <p14:creationId xmlns:p14="http://schemas.microsoft.com/office/powerpoint/2010/main" val="2010806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8DED8-70A7-4CF5-852B-3FFAACE6849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E6BC909-F201-441B-8515-B37721D521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A071075-9C7D-431E-8A96-0CEE9DC832E9}"/>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5" name="Espaço Reservado para Rodapé 4">
            <a:extLst>
              <a:ext uri="{FF2B5EF4-FFF2-40B4-BE49-F238E27FC236}">
                <a16:creationId xmlns:a16="http://schemas.microsoft.com/office/drawing/2014/main" id="{4F5833CC-8380-46CB-9C72-423CA3FF889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C0281A5-07C6-40AB-9EC2-35151560F4CA}"/>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395025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0CA50-C6D5-42A5-92FC-7658C08EB79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9DC9720-EF8B-4F7A-9B30-211CAC94C1C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0CEE5F4-7382-4B76-A3F6-AF98D2635BEB}"/>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5" name="Espaço Reservado para Rodapé 4">
            <a:extLst>
              <a:ext uri="{FF2B5EF4-FFF2-40B4-BE49-F238E27FC236}">
                <a16:creationId xmlns:a16="http://schemas.microsoft.com/office/drawing/2014/main" id="{FE3C5402-CC22-41E8-8112-5CE8AE4FB39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60404C0-F159-4EAE-8CC0-9B7BDA5A65A4}"/>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479945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E376D7-EE86-433E-B87F-EA6D0108121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3A0A5F9-E0F8-476D-9DFC-BEE2E08F2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340B7C8-AF89-4C9D-AABC-E8149F526B7B}"/>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5" name="Espaço Reservado para Rodapé 4">
            <a:extLst>
              <a:ext uri="{FF2B5EF4-FFF2-40B4-BE49-F238E27FC236}">
                <a16:creationId xmlns:a16="http://schemas.microsoft.com/office/drawing/2014/main" id="{1E845D71-B858-46AA-9A11-CD05BAECB6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FC943E5-E6D0-41D7-BD00-706C2BABBF0C}"/>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785521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97317-F22F-4EC6-9827-92D827905C5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AC369A6-D342-4C87-898E-7798335BD08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FCBD3A1-D27F-44E2-9056-F26AF408613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2567B8C-0411-42F2-BC95-D005592E4549}"/>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6" name="Espaço Reservado para Rodapé 5">
            <a:extLst>
              <a:ext uri="{FF2B5EF4-FFF2-40B4-BE49-F238E27FC236}">
                <a16:creationId xmlns:a16="http://schemas.microsoft.com/office/drawing/2014/main" id="{BE85B74A-7C8F-4A1F-8A3F-09A989F1D20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F3ED37A-94A9-4012-88E7-C87FECFE3318}"/>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3895501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AB7BA4-E670-40F0-B083-415A75F367B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C1410442-0FDE-44C2-9537-23ECE45B6F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7AF9C86-7320-4442-8B03-5A96931B4638}"/>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D0443B2-C2D0-49B1-A5AA-5151A8D4A8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599D8F5-894C-436D-B4D4-41EA6F4B108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54DEDEB-E2A1-464D-8420-D156552A2F97}"/>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8" name="Espaço Reservado para Rodapé 7">
            <a:extLst>
              <a:ext uri="{FF2B5EF4-FFF2-40B4-BE49-F238E27FC236}">
                <a16:creationId xmlns:a16="http://schemas.microsoft.com/office/drawing/2014/main" id="{964D811B-568F-4066-B34C-6FF40310CAA7}"/>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A04414E-F42C-4DC1-8CE0-CF617DE712BA}"/>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0339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EA48AF-74DA-46E3-800E-B71758E0EE9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31B8C93-8B29-4D0C-AA09-5FB1268A75FB}"/>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4" name="Espaço Reservado para Rodapé 3">
            <a:extLst>
              <a:ext uri="{FF2B5EF4-FFF2-40B4-BE49-F238E27FC236}">
                <a16:creationId xmlns:a16="http://schemas.microsoft.com/office/drawing/2014/main" id="{9411778D-20DC-4019-8CA6-F3D022F2466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AC8E9D7-D69A-4BF7-B7DB-2FD0B8C9197A}"/>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004028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927D41E-2EC6-4491-983A-62ADD90293BC}"/>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3" name="Espaço Reservado para Rodapé 2">
            <a:extLst>
              <a:ext uri="{FF2B5EF4-FFF2-40B4-BE49-F238E27FC236}">
                <a16:creationId xmlns:a16="http://schemas.microsoft.com/office/drawing/2014/main" id="{30280BB4-696F-4FE3-8579-F76AE65CFC4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7713337-1D75-4A20-8009-75DD157D0A12}"/>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2494986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AB9C04-35E3-49CA-88CF-47D255658E0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C7A35CCF-5054-4B98-9C28-F62F1D99AA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F744A2E-9E3C-4BA4-A22D-6289F5BD04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FF28823-48C1-4C3E-89A3-C525A8C172DE}"/>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6" name="Espaço Reservado para Rodapé 5">
            <a:extLst>
              <a:ext uri="{FF2B5EF4-FFF2-40B4-BE49-F238E27FC236}">
                <a16:creationId xmlns:a16="http://schemas.microsoft.com/office/drawing/2014/main" id="{81D42865-3706-4FDA-91AD-A8213814A37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4BDFA83-2071-4B74-93A3-37D66FEDF5B8}"/>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74002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665EEE-9FF8-47EC-9425-E1AC3825BDE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979EB48-879B-40FE-9871-07642089E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9A32D21-97EB-4A76-8D32-56558C1E8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D5E608B-569F-4151-B319-A2DA562F19C4}"/>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6" name="Espaço Reservado para Rodapé 5">
            <a:extLst>
              <a:ext uri="{FF2B5EF4-FFF2-40B4-BE49-F238E27FC236}">
                <a16:creationId xmlns:a16="http://schemas.microsoft.com/office/drawing/2014/main" id="{02FD3876-30CF-42AE-BABF-49FC00743BA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6949352-1E13-43D4-AB21-CE8DC248F6F8}"/>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90463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CE2905-7556-4E32-9249-1AA54542CFD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558359C-B323-4F84-AC73-55DDEF96E32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D4A1FE-DFC2-4F92-8D8D-49A1461BFA2E}"/>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5" name="Espaço Reservado para Rodapé 4">
            <a:extLst>
              <a:ext uri="{FF2B5EF4-FFF2-40B4-BE49-F238E27FC236}">
                <a16:creationId xmlns:a16="http://schemas.microsoft.com/office/drawing/2014/main" id="{2D871EED-854F-4F8E-9233-B652F1BC1D4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0D5099F-4471-4AC8-9021-4CEB49D48F13}"/>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2211019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C889559-747A-4AD3-A14E-0688EC88F8E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7EA7411-16DC-458F-BBE2-268CACB024D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A09E2F5-BE96-42A1-BDBD-92CE178CF582}"/>
              </a:ext>
            </a:extLst>
          </p:cNvPr>
          <p:cNvSpPr>
            <a:spLocks noGrp="1"/>
          </p:cNvSpPr>
          <p:nvPr>
            <p:ph type="dt" sz="half" idx="10"/>
          </p:nvPr>
        </p:nvSpPr>
        <p:spPr/>
        <p:txBody>
          <a:bodyPr/>
          <a:lstStyle/>
          <a:p>
            <a:fld id="{C992DE0C-EDB0-4301-ACAE-3EDDEBDFB9D0}" type="datetimeFigureOut">
              <a:rPr lang="pt-BR" smtClean="0"/>
              <a:t>02/07/2020</a:t>
            </a:fld>
            <a:endParaRPr lang="pt-BR"/>
          </a:p>
        </p:txBody>
      </p:sp>
      <p:sp>
        <p:nvSpPr>
          <p:cNvPr id="5" name="Espaço Reservado para Rodapé 4">
            <a:extLst>
              <a:ext uri="{FF2B5EF4-FFF2-40B4-BE49-F238E27FC236}">
                <a16:creationId xmlns:a16="http://schemas.microsoft.com/office/drawing/2014/main" id="{174D83A6-C2F0-4F9A-9AB9-1C7F1CF9AFE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F20D860-7760-455B-949D-163AA26C91F2}"/>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17320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B94936B-C528-4365-980D-1BA202102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D80509C-D217-4215-920A-8D7C6FD126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5A149AC-0E16-4F9B-92D0-08A5A60B4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92DE0C-EDB0-4301-ACAE-3EDDEBDFB9D0}" type="datetimeFigureOut">
              <a:rPr lang="pt-BR" smtClean="0"/>
              <a:t>02/07/2020</a:t>
            </a:fld>
            <a:endParaRPr lang="pt-BR"/>
          </a:p>
        </p:txBody>
      </p:sp>
      <p:sp>
        <p:nvSpPr>
          <p:cNvPr id="5" name="Espaço Reservado para Rodapé 4">
            <a:extLst>
              <a:ext uri="{FF2B5EF4-FFF2-40B4-BE49-F238E27FC236}">
                <a16:creationId xmlns:a16="http://schemas.microsoft.com/office/drawing/2014/main" id="{69C222B0-2AAF-4E55-BF80-BE7A8A3C42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09EC147-2363-4049-89D4-26151F07DD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33F8E-4A37-4D6C-A5B1-17AAB07D264E}" type="slidenum">
              <a:rPr lang="pt-BR" smtClean="0"/>
              <a:t>‹nº›</a:t>
            </a:fld>
            <a:endParaRPr lang="pt-BR"/>
          </a:p>
        </p:txBody>
      </p:sp>
    </p:spTree>
    <p:extLst>
      <p:ext uri="{BB962C8B-B14F-4D97-AF65-F5344CB8AC3E}">
        <p14:creationId xmlns:p14="http://schemas.microsoft.com/office/powerpoint/2010/main" val="3028519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11434"/>
            <a:ext cx="12192000" cy="6858000"/>
          </a:xfrm>
          <a:prstGeom prst="rect">
            <a:avLst/>
          </a:prstGeom>
        </p:spPr>
      </p:pic>
      <p:pic>
        <p:nvPicPr>
          <p:cNvPr id="8" name="Imagem 7" descr="Uma imagem contendo pessoa, céu, homem, ao ar livre&#10;&#10;Descrição gerada automaticamente">
            <a:extLst>
              <a:ext uri="{FF2B5EF4-FFF2-40B4-BE49-F238E27FC236}">
                <a16:creationId xmlns:a16="http://schemas.microsoft.com/office/drawing/2014/main" id="{7924388E-F4D9-45E3-A5BB-5EDA1966B3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36846"/>
            <a:ext cx="7512148" cy="4126551"/>
          </a:xfrm>
          <a:prstGeom prst="rect">
            <a:avLst/>
          </a:prstGeom>
        </p:spPr>
      </p:pic>
      <p:pic>
        <p:nvPicPr>
          <p:cNvPr id="9" name="Imagem 8" descr="Uma imagem contendo pessoa, interior, mão, objeto&#10;&#10;Descrição gerada automaticamente">
            <a:extLst>
              <a:ext uri="{FF2B5EF4-FFF2-40B4-BE49-F238E27FC236}">
                <a16:creationId xmlns:a16="http://schemas.microsoft.com/office/drawing/2014/main" id="{441BE9BA-1A88-459C-BAAE-978A52AC3F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1984" y="904506"/>
            <a:ext cx="7240016" cy="5965658"/>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1084748"/>
            <a:ext cx="547173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4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DICAS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PRÁTICAS </a:t>
            </a:r>
          </a:p>
          <a:p>
            <a:pPr marL="0" marR="0" lvl="0" indent="0" algn="ctr" defTabSz="914400" rtl="0" eaLnBrk="1" fontAlgn="auto" latinLnBrk="0" hangingPunct="1">
              <a:lnSpc>
                <a:spcPct val="90000"/>
              </a:lnSpc>
              <a:spcBef>
                <a:spcPct val="0"/>
              </a:spcBef>
              <a:spcAft>
                <a:spcPts val="0"/>
              </a:spcAft>
              <a:buClrTx/>
              <a:buSzTx/>
              <a:buFontTx/>
              <a:buNone/>
              <a:tabLst/>
              <a:defRPr/>
            </a:pPr>
            <a:r>
              <a:rPr lang="pt-BR" b="1" dirty="0">
                <a:ln w="0"/>
                <a:effectLst>
                  <a:outerShdw blurRad="38100" dist="19050" dir="2700000" algn="tl" rotWithShape="0">
                    <a:schemeClr val="dk1">
                      <a:alpha val="40000"/>
                    </a:schemeClr>
                  </a:outerShdw>
                </a:effectLst>
                <a:latin typeface="+mn-lt"/>
              </a:rPr>
              <a:t>DE MOBILIZAÇÃO</a:t>
            </a:r>
            <a:endParaRPr kumimoji="0" lang="pt-BR" sz="2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1621068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8994D17C-D2A8-44A2-A49F-004FBA2B9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5261"/>
            <a:ext cx="12192000" cy="11094521"/>
          </a:xfrm>
          <a:prstGeom prst="rect">
            <a:avLst/>
          </a:prstGeom>
        </p:spPr>
      </p:pic>
      <p:sp>
        <p:nvSpPr>
          <p:cNvPr id="7" name="Título 1">
            <a:extLst>
              <a:ext uri="{FF2B5EF4-FFF2-40B4-BE49-F238E27FC236}">
                <a16:creationId xmlns:a16="http://schemas.microsoft.com/office/drawing/2014/main" id="{BD73C77C-1583-4B78-BD89-28BB98971F3B}"/>
              </a:ext>
            </a:extLst>
          </p:cNvPr>
          <p:cNvSpPr txBox="1">
            <a:spLocks/>
          </p:cNvSpPr>
          <p:nvPr/>
        </p:nvSpPr>
        <p:spPr>
          <a:xfrm>
            <a:off x="3222405" y="2815052"/>
            <a:ext cx="547173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6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kumimoji="0" lang="pt-BR" sz="6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1. Forme o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6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Conselho Missionário</a:t>
            </a:r>
            <a:endParaRPr kumimoji="0" lang="pt-BR" sz="36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2068407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11434"/>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91157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a:t>
            </a:r>
            <a:r>
              <a:rPr lang="pt-BR" b="1" dirty="0">
                <a:latin typeface="+mn-lt"/>
              </a:rPr>
              <a:t>Conselho Missionário é um grupo de pessoas apaixonadas por missões, dispostas a ser instrumentos nas mãos de Deus com o </a:t>
            </a:r>
          </a:p>
          <a:p>
            <a:pPr algn="ctr"/>
            <a:r>
              <a:rPr lang="pt-BR" b="1" dirty="0">
                <a:latin typeface="+mn-lt"/>
              </a:rPr>
              <a:t>propósito de motivar e mobilizar toda a igreja </a:t>
            </a:r>
          </a:p>
          <a:p>
            <a:pPr algn="ctr"/>
            <a:r>
              <a:rPr lang="pt-BR" b="1" dirty="0">
                <a:latin typeface="+mn-lt"/>
              </a:rPr>
              <a:t>para o cumprimento da Grande Comissão”.</a:t>
            </a:r>
          </a:p>
          <a:p>
            <a:pPr algn="ctr"/>
            <a:r>
              <a:rPr lang="pt-BR" b="1" dirty="0">
                <a:latin typeface="+mn-lt"/>
              </a:rPr>
              <a:t> (Mateus 28.18-20)</a:t>
            </a:r>
          </a:p>
          <a:p>
            <a:pPr algn="ctr"/>
            <a:r>
              <a:rPr lang="pt-BR" sz="2800" dirty="0">
                <a:latin typeface="+mn-lt"/>
              </a:rPr>
              <a:t>Maria Helena Leão</a:t>
            </a:r>
          </a:p>
        </p:txBody>
      </p:sp>
    </p:spTree>
    <p:extLst>
      <p:ext uri="{BB962C8B-B14F-4D97-AF65-F5344CB8AC3E}">
        <p14:creationId xmlns:p14="http://schemas.microsoft.com/office/powerpoint/2010/main" val="2919329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231648" y="3602038"/>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6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Com o apoio do seu pastor,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6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 convide os líderes dos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6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ministérios e departamentos.</a:t>
            </a:r>
          </a:p>
          <a:p>
            <a:pPr marL="0" marR="0" lvl="0" indent="0" algn="ctr" defTabSz="914400" rtl="0" eaLnBrk="1" fontAlgn="auto" latinLnBrk="0" hangingPunct="1">
              <a:lnSpc>
                <a:spcPct val="90000"/>
              </a:lnSpc>
              <a:spcBef>
                <a:spcPct val="0"/>
              </a:spcBef>
              <a:spcAft>
                <a:spcPts val="0"/>
              </a:spcAft>
              <a:buClrTx/>
              <a:buSzTx/>
              <a:buFontTx/>
              <a:buNone/>
              <a:tabLst/>
              <a:defRPr/>
            </a:pPr>
            <a:r>
              <a:rPr lang="pt-BR" sz="6000" b="1" dirty="0">
                <a:ln w="0"/>
                <a:effectLst>
                  <a:outerShdw blurRad="38100" dist="19050" dir="2700000" algn="tl" rotWithShape="0">
                    <a:schemeClr val="dk1">
                      <a:alpha val="40000"/>
                    </a:schemeClr>
                  </a:outerShdw>
                </a:effectLst>
                <a:latin typeface="+mn-lt"/>
              </a:rPr>
              <a:t>Envolva a liderança da igreja!</a:t>
            </a:r>
          </a:p>
          <a:p>
            <a:pPr marL="0" marR="0" lvl="0" indent="0" algn="ctr" defTabSz="914400" rtl="0" eaLnBrk="1" fontAlgn="auto" latinLnBrk="0" hangingPunct="1">
              <a:lnSpc>
                <a:spcPct val="90000"/>
              </a:lnSpc>
              <a:spcBef>
                <a:spcPct val="0"/>
              </a:spcBef>
              <a:spcAft>
                <a:spcPts val="0"/>
              </a:spcAft>
              <a:buClrTx/>
              <a:buSzTx/>
              <a:buFontTx/>
              <a:buNone/>
              <a:tabLst/>
              <a:defRPr/>
            </a:pPr>
            <a:endParaRPr lang="pt-BR" sz="6000" b="1" dirty="0">
              <a:ln w="0"/>
              <a:effectLst>
                <a:outerShdw blurRad="38100" dist="19050" dir="2700000" algn="tl" rotWithShape="0">
                  <a:schemeClr val="dk1">
                    <a:alpha val="40000"/>
                  </a:schemeClr>
                </a:outerShdw>
              </a:effectLst>
              <a:latin typeface="+mn-lt"/>
            </a:endParaRPr>
          </a:p>
          <a:p>
            <a:pPr algn="ctr">
              <a:defRPr/>
            </a:pPr>
            <a:r>
              <a:rPr lang="pt-BR" sz="4000" dirty="0"/>
              <a:t>“Dediquem-se uns aos outros com amor fraternal. Prefiram dar honra aos outros mais do que a si próprios.” Romanos 12:10</a:t>
            </a:r>
            <a:endParaRPr lang="pt-BR" sz="4000" dirty="0">
              <a:ln w="0"/>
              <a:effectLst>
                <a:outerShdw blurRad="38100" dist="19050" dir="2700000" algn="tl" rotWithShape="0">
                  <a:schemeClr val="dk1">
                    <a:alpha val="40000"/>
                  </a:schemeClr>
                </a:outerShdw>
              </a:effectLst>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lang="pt-BR" sz="2000" b="1" dirty="0">
              <a:ln w="0"/>
              <a:effectLst>
                <a:outerShdw blurRad="38100" dist="19050" dir="2700000" algn="tl" rotWithShape="0">
                  <a:schemeClr val="dk1">
                    <a:alpha val="40000"/>
                  </a:schemeClr>
                </a:outerShdw>
              </a:effectLst>
              <a:latin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pt-BR" sz="20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pt-BR" sz="36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399258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0" y="311047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8000" b="1" dirty="0">
                <a:latin typeface="+mn-lt"/>
              </a:rPr>
              <a:t>Um promotor de oração terá um conselho missionário de oração!</a:t>
            </a:r>
            <a:endParaRPr kumimoji="0" lang="pt-BR" sz="48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1917942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0" y="3307185"/>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6600" b="1" dirty="0">
                <a:latin typeface="+mn-lt"/>
              </a:rPr>
              <a:t> - </a:t>
            </a:r>
            <a:r>
              <a:rPr lang="pt-BR" sz="6600" b="1" dirty="0">
                <a:effectLst>
                  <a:outerShdw blurRad="38100" dist="38100" dir="2700000" algn="tl">
                    <a:srgbClr val="000000">
                      <a:alpha val="43137"/>
                    </a:srgbClr>
                  </a:outerShdw>
                </a:effectLst>
                <a:latin typeface="+mn-lt"/>
              </a:rPr>
              <a:t>Façam juntos o planejamento </a:t>
            </a:r>
          </a:p>
          <a:p>
            <a:pPr lvl="0" algn="ctr">
              <a:defRPr/>
            </a:pPr>
            <a:r>
              <a:rPr lang="pt-BR" sz="6600" b="1" dirty="0">
                <a:effectLst>
                  <a:outerShdw blurRad="38100" dist="38100" dir="2700000" algn="tl">
                    <a:srgbClr val="000000">
                      <a:alpha val="43137"/>
                    </a:srgbClr>
                  </a:outerShdw>
                </a:effectLst>
                <a:latin typeface="+mn-lt"/>
              </a:rPr>
              <a:t>da campanha.</a:t>
            </a:r>
          </a:p>
          <a:p>
            <a:pPr lvl="0" algn="ctr">
              <a:defRPr/>
            </a:pPr>
            <a:endParaRPr lang="pt-BR" sz="6600" b="1" dirty="0">
              <a:latin typeface="+mn-lt"/>
            </a:endParaRPr>
          </a:p>
          <a:p>
            <a:pPr lvl="0" algn="ctr">
              <a:defRPr/>
            </a:pPr>
            <a:r>
              <a:rPr lang="pt-BR" sz="6600" b="1" dirty="0">
                <a:latin typeface="+mn-lt"/>
              </a:rPr>
              <a:t> - </a:t>
            </a:r>
            <a:r>
              <a:rPr lang="pt-BR" sz="6600" b="1" dirty="0">
                <a:ln w="0"/>
                <a:effectLst>
                  <a:outerShdw blurRad="38100" dist="19050" dir="2700000" algn="tl" rotWithShape="0">
                    <a:schemeClr val="dk1">
                      <a:alpha val="40000"/>
                    </a:schemeClr>
                  </a:outerShdw>
                </a:effectLst>
                <a:latin typeface="+mn-lt"/>
              </a:rPr>
              <a:t>Observe os dons e talentos de cada membro do Conselho.</a:t>
            </a:r>
          </a:p>
          <a:p>
            <a:pPr lvl="0" algn="ctr">
              <a:defRPr/>
            </a:pPr>
            <a:endParaRPr kumimoji="0" lang="pt-BR" sz="66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3898570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9" name="Título 1">
            <a:extLst>
              <a:ext uri="{FF2B5EF4-FFF2-40B4-BE49-F238E27FC236}">
                <a16:creationId xmlns:a16="http://schemas.microsoft.com/office/drawing/2014/main" id="{C3EEE800-AF6A-4CBF-AEE2-5CB9DF9B53AF}"/>
              </a:ext>
            </a:extLst>
          </p:cNvPr>
          <p:cNvSpPr txBox="1">
            <a:spLocks/>
          </p:cNvSpPr>
          <p:nvPr/>
        </p:nvSpPr>
        <p:spPr>
          <a:xfrm>
            <a:off x="1044635" y="1204263"/>
            <a:ext cx="4768474"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R="0" lvl="0" algn="l" defTabSz="914400" rtl="0" eaLnBrk="1" fontAlgn="auto" latinLnBrk="0" hangingPunct="1">
              <a:lnSpc>
                <a:spcPct val="100000"/>
              </a:lnSpc>
              <a:spcBef>
                <a:spcPct val="0"/>
              </a:spcBef>
              <a:spcAft>
                <a:spcPts val="0"/>
              </a:spcAft>
              <a:buClrTx/>
              <a:buSzTx/>
              <a:tabLst/>
              <a:defRPr/>
            </a:pPr>
            <a:r>
              <a:rPr lang="pt-BR" sz="4800" b="1" dirty="0">
                <a:ln w="0"/>
                <a:latin typeface="+mn-lt"/>
              </a:rPr>
              <a:t>2</a:t>
            </a:r>
            <a:r>
              <a:rPr kumimoji="0" lang="pt-BR" sz="4800" b="1" i="0" u="none" strike="noStrike" kern="1200" normalizeH="0" baseline="0" noProof="0" dirty="0">
                <a:ln w="0"/>
                <a:uLnTx/>
                <a:uFillTx/>
                <a:latin typeface="+mn-lt"/>
                <a:ea typeface="+mj-ea"/>
                <a:cs typeface="+mj-cs"/>
              </a:rPr>
              <a:t>. Estabeleça</a:t>
            </a:r>
            <a:r>
              <a:rPr kumimoji="0" lang="pt-BR" sz="4800" b="1" i="0" u="none" strike="noStrike" kern="1200" normalizeH="0" noProof="0" dirty="0">
                <a:ln w="0"/>
                <a:uLnTx/>
                <a:uFillTx/>
                <a:latin typeface="+mn-lt"/>
                <a:ea typeface="+mj-ea"/>
                <a:cs typeface="+mj-cs"/>
              </a:rPr>
              <a:t>        	</a:t>
            </a:r>
            <a:r>
              <a:rPr kumimoji="0" lang="pt-BR" sz="4800" b="1" i="0" u="none" strike="noStrike" kern="1200" normalizeH="0" baseline="0" noProof="0" dirty="0">
                <a:ln w="0"/>
                <a:uLnTx/>
                <a:uFillTx/>
                <a:latin typeface="+mn-lt"/>
                <a:ea typeface="+mj-ea"/>
                <a:cs typeface="+mj-cs"/>
              </a:rPr>
              <a:t>ALVOS</a:t>
            </a:r>
            <a:endParaRPr kumimoji="0" lang="pt-BR" sz="2800" b="1" i="0" u="none" strike="noStrike" kern="1200" normalizeH="0" baseline="0" noProof="0" dirty="0">
              <a:ln w="0"/>
              <a:uLnTx/>
              <a:uFillTx/>
              <a:latin typeface="+mn-lt"/>
              <a:ea typeface="+mj-ea"/>
              <a:cs typeface="+mj-cs"/>
            </a:endParaRPr>
          </a:p>
        </p:txBody>
      </p:sp>
      <p:sp>
        <p:nvSpPr>
          <p:cNvPr id="12" name="CaixaDeTexto 11">
            <a:extLst>
              <a:ext uri="{FF2B5EF4-FFF2-40B4-BE49-F238E27FC236}">
                <a16:creationId xmlns:a16="http://schemas.microsoft.com/office/drawing/2014/main" id="{1840AF92-6349-46F8-A894-29AB591E3C51}"/>
              </a:ext>
            </a:extLst>
          </p:cNvPr>
          <p:cNvSpPr txBox="1"/>
          <p:nvPr/>
        </p:nvSpPr>
        <p:spPr>
          <a:xfrm>
            <a:off x="1315225" y="3429000"/>
            <a:ext cx="6353691" cy="2800767"/>
          </a:xfrm>
          <a:prstGeom prst="rect">
            <a:avLst/>
          </a:prstGeom>
          <a:noFill/>
        </p:spPr>
        <p:txBody>
          <a:bodyPr wrap="square" rtlCol="0">
            <a:spAutoFit/>
          </a:bodyPr>
          <a:lstStyle/>
          <a:p>
            <a:pPr marL="742950" marR="0" lvl="0" indent="-742950" algn="l" defTabSz="914400" rtl="0" eaLnBrk="1" fontAlgn="auto" latinLnBrk="0" hangingPunct="1">
              <a:lnSpc>
                <a:spcPct val="100000"/>
              </a:lnSpc>
              <a:spcBef>
                <a:spcPts val="0"/>
              </a:spcBef>
              <a:spcAft>
                <a:spcPts val="0"/>
              </a:spcAft>
              <a:buClrTx/>
              <a:buSzTx/>
              <a:buFontTx/>
              <a:buAutoNum type="alphaLcParenR"/>
              <a:tabLst/>
              <a:defRPr/>
            </a:pPr>
            <a:r>
              <a:rPr kumimoji="0" lang="pt-BR" sz="3600" b="1" i="0" u="none" strike="noStrike" kern="1200" normalizeH="0" baseline="0" noProof="0" dirty="0">
                <a:ln w="0"/>
                <a:uLnTx/>
                <a:uFillTx/>
              </a:rPr>
              <a:t>Alvo de Grupos</a:t>
            </a:r>
          </a:p>
          <a:p>
            <a:pPr marR="0" lvl="0" algn="l" defTabSz="914400" rtl="0" eaLnBrk="1" fontAlgn="auto" latinLnBrk="0" hangingPunct="1">
              <a:lnSpc>
                <a:spcPct val="100000"/>
              </a:lnSpc>
              <a:spcBef>
                <a:spcPts val="0"/>
              </a:spcBef>
              <a:spcAft>
                <a:spcPts val="0"/>
              </a:spcAft>
              <a:buClrTx/>
              <a:buSzTx/>
              <a:tabLst/>
              <a:defRPr/>
            </a:pPr>
            <a:r>
              <a:rPr lang="pt-BR" sz="3600" b="1" dirty="0">
                <a:ln w="0"/>
              </a:rPr>
              <a:t>	</a:t>
            </a:r>
            <a:r>
              <a:rPr kumimoji="0" lang="pt-BR" sz="3200" b="1" i="0" u="none" strike="noStrike" kern="1200" normalizeH="0" baseline="0" noProof="0" dirty="0">
                <a:ln w="0"/>
                <a:uLnTx/>
                <a:uFillTx/>
                <a:ea typeface="+mn-ea"/>
                <a:cs typeface="+mn-cs"/>
              </a:rPr>
              <a:t>Classes de EBD, </a:t>
            </a:r>
            <a:r>
              <a:rPr kumimoji="0" lang="pt-BR" sz="3200" b="1" i="0" u="none" strike="noStrike" kern="1200" normalizeH="0" baseline="0" noProof="0" dirty="0" err="1">
                <a:ln w="0"/>
                <a:uLnTx/>
                <a:uFillTx/>
                <a:ea typeface="+mn-ea"/>
                <a:cs typeface="+mn-cs"/>
              </a:rPr>
              <a:t>PGMs</a:t>
            </a:r>
            <a:r>
              <a:rPr kumimoji="0" lang="pt-BR" sz="3200" b="1" i="0" u="none" strike="noStrike" kern="1200" normalizeH="0" baseline="0" noProof="0" dirty="0">
                <a:ln w="0"/>
                <a:uLnTx/>
                <a:uFillTx/>
                <a:ea typeface="+mn-ea"/>
                <a:cs typeface="+mn-cs"/>
              </a:rPr>
              <a:t>, 	Grupos Musicais, MCM, 	MR, ER, UMM,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3600" b="1" i="0" u="none" strike="noStrike" kern="1200" normalizeH="0" baseline="0" noProof="0" dirty="0">
              <a:ln w="0"/>
              <a:uLnTx/>
              <a:uFillTx/>
              <a:ea typeface="+mn-ea"/>
              <a:cs typeface="+mn-cs"/>
            </a:endParaRPr>
          </a:p>
        </p:txBody>
      </p:sp>
      <p:pic>
        <p:nvPicPr>
          <p:cNvPr id="13" name="Imagem 12">
            <a:extLst>
              <a:ext uri="{FF2B5EF4-FFF2-40B4-BE49-F238E27FC236}">
                <a16:creationId xmlns:a16="http://schemas.microsoft.com/office/drawing/2014/main" id="{F46A6E71-CE80-4ECD-A2A8-4242F99718AB}"/>
              </a:ext>
            </a:extLst>
          </p:cNvPr>
          <p:cNvPicPr>
            <a:picLocks noChangeAspect="1"/>
          </p:cNvPicPr>
          <p:nvPr/>
        </p:nvPicPr>
        <p:blipFill rotWithShape="1">
          <a:blip r:embed="rId5">
            <a:extLst>
              <a:ext uri="{28A0092B-C50C-407E-A947-70E740481C1C}">
                <a14:useLocalDpi xmlns:a14="http://schemas.microsoft.com/office/drawing/2010/main" val="0"/>
              </a:ext>
            </a:extLst>
          </a:blip>
          <a:srcRect r="14257"/>
          <a:stretch/>
        </p:blipFill>
        <p:spPr>
          <a:xfrm rot="21327523">
            <a:off x="7054915" y="197494"/>
            <a:ext cx="7153995" cy="6463013"/>
          </a:xfrm>
          <a:prstGeom prst="rect">
            <a:avLst/>
          </a:prstGeom>
        </p:spPr>
      </p:pic>
    </p:spTree>
    <p:extLst>
      <p:ext uri="{BB962C8B-B14F-4D97-AF65-F5344CB8AC3E}">
        <p14:creationId xmlns:p14="http://schemas.microsoft.com/office/powerpoint/2010/main" val="3391173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14" name="CaixaDeTexto 13">
            <a:extLst>
              <a:ext uri="{FF2B5EF4-FFF2-40B4-BE49-F238E27FC236}">
                <a16:creationId xmlns:a16="http://schemas.microsoft.com/office/drawing/2014/main" id="{56E88AB1-AE56-4C4B-B709-7B7A0A35C800}"/>
              </a:ext>
            </a:extLst>
          </p:cNvPr>
          <p:cNvSpPr txBox="1"/>
          <p:nvPr/>
        </p:nvSpPr>
        <p:spPr>
          <a:xfrm>
            <a:off x="4167450" y="2601206"/>
            <a:ext cx="7453745" cy="280076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pt-BR" sz="4400" b="1" noProof="0" dirty="0">
                <a:ln w="0"/>
              </a:rPr>
              <a:t>Alvos feitos pela fé nos possibilitam viver experiências pessoais com Deus.</a:t>
            </a:r>
            <a:endParaRPr kumimoji="0" lang="pt-BR" sz="4000" b="1" i="0" u="none" strike="noStrike" kern="1200" normalizeH="0" baseline="0" noProof="0" dirty="0">
              <a:ln w="0"/>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4400" b="1" i="0" u="none" strike="noStrike" kern="1200" normalizeH="0" baseline="0" noProof="0" dirty="0">
              <a:ln w="0"/>
              <a:uLnTx/>
              <a:uFillTx/>
              <a:ea typeface="+mn-ea"/>
              <a:cs typeface="+mn-cs"/>
            </a:endParaRPr>
          </a:p>
        </p:txBody>
      </p:sp>
      <p:sp>
        <p:nvSpPr>
          <p:cNvPr id="15" name="CaixaDeTexto 14">
            <a:extLst>
              <a:ext uri="{FF2B5EF4-FFF2-40B4-BE49-F238E27FC236}">
                <a16:creationId xmlns:a16="http://schemas.microsoft.com/office/drawing/2014/main" id="{B263220B-0D31-47E4-89F2-D4C835E37D87}"/>
              </a:ext>
            </a:extLst>
          </p:cNvPr>
          <p:cNvSpPr txBox="1"/>
          <p:nvPr/>
        </p:nvSpPr>
        <p:spPr>
          <a:xfrm>
            <a:off x="645625" y="1054424"/>
            <a:ext cx="403721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normalizeH="0" baseline="0" noProof="0" dirty="0">
                <a:ln w="0"/>
                <a:uLnTx/>
                <a:uFillTx/>
                <a:ea typeface="+mn-ea"/>
                <a:cs typeface="+mn-cs"/>
              </a:rPr>
              <a:t>b) Alvo Pessoal</a:t>
            </a:r>
          </a:p>
        </p:txBody>
      </p:sp>
      <p:pic>
        <p:nvPicPr>
          <p:cNvPr id="16" name="Imagem 15" descr="Uma imagem contendo clip-art&#10;&#10;Descrição gerada automaticamente">
            <a:extLst>
              <a:ext uri="{FF2B5EF4-FFF2-40B4-BE49-F238E27FC236}">
                <a16:creationId xmlns:a16="http://schemas.microsoft.com/office/drawing/2014/main" id="{5C924AB8-95BE-45CD-A9CC-25AC721C72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187" y="2200595"/>
            <a:ext cx="2629590" cy="3601990"/>
          </a:xfrm>
          <a:prstGeom prst="rect">
            <a:avLst/>
          </a:prstGeom>
        </p:spPr>
      </p:pic>
    </p:spTree>
    <p:extLst>
      <p:ext uri="{BB962C8B-B14F-4D97-AF65-F5344CB8AC3E}">
        <p14:creationId xmlns:p14="http://schemas.microsoft.com/office/powerpoint/2010/main" val="3765100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12" name="Título 1">
            <a:extLst>
              <a:ext uri="{FF2B5EF4-FFF2-40B4-BE49-F238E27FC236}">
                <a16:creationId xmlns:a16="http://schemas.microsoft.com/office/drawing/2014/main" id="{255D13B0-5B4B-4526-A01B-88E8CD552C66}"/>
              </a:ext>
            </a:extLst>
          </p:cNvPr>
          <p:cNvSpPr txBox="1">
            <a:spLocks/>
          </p:cNvSpPr>
          <p:nvPr/>
        </p:nvSpPr>
        <p:spPr>
          <a:xfrm>
            <a:off x="-826058" y="2911274"/>
            <a:ext cx="9144000"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4400" b="1" i="0" u="none" strike="noStrike" kern="1200" normalizeH="0" baseline="0" noProof="0" dirty="0">
                <a:ln w="0"/>
                <a:uLnTx/>
                <a:uFillTx/>
                <a:latin typeface="+mn-lt"/>
                <a:ea typeface="+mj-ea"/>
                <a:cs typeface="+mj-cs"/>
              </a:rPr>
            </a:br>
            <a:r>
              <a:rPr kumimoji="0" lang="pt-BR" sz="4400" b="1" i="0" u="none" strike="noStrike" kern="1200" normalizeH="0" baseline="0" noProof="0" dirty="0">
                <a:ln w="0"/>
                <a:uLnTx/>
                <a:uFillTx/>
                <a:latin typeface="+mn-lt"/>
                <a:ea typeface="+mj-ea"/>
                <a:cs typeface="+mj-cs"/>
              </a:rPr>
              <a:t>   </a:t>
            </a:r>
            <a:r>
              <a:rPr kumimoji="0" lang="pt-BR" sz="6600" b="1" i="0" u="none" strike="noStrike" kern="1200" normalizeH="0" baseline="0" noProof="0" dirty="0">
                <a:ln w="0"/>
                <a:uLnTx/>
                <a:uFillTx/>
                <a:latin typeface="+mn-lt"/>
                <a:ea typeface="+mj-ea"/>
                <a:cs typeface="+mj-cs"/>
              </a:rPr>
              <a:t>Alvos Pessoais</a:t>
            </a:r>
          </a:p>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6600" b="1" i="0" u="none" strike="noStrike" kern="1200" normalizeH="0" baseline="0" noProof="0" dirty="0">
                <a:ln w="0"/>
                <a:uLnTx/>
                <a:uFillTx/>
                <a:latin typeface="+mn-lt"/>
                <a:ea typeface="+mj-ea"/>
                <a:cs typeface="+mj-cs"/>
              </a:rPr>
            </a:br>
            <a:r>
              <a:rPr kumimoji="0" lang="pt-BR" sz="6600" b="1" i="0" u="none" strike="noStrike" kern="1200" normalizeH="0" baseline="0" noProof="0" dirty="0">
                <a:ln w="0"/>
                <a:uLnTx/>
                <a:uFillTx/>
                <a:latin typeface="+mn-lt"/>
                <a:ea typeface="+mj-ea"/>
                <a:cs typeface="+mj-cs"/>
              </a:rPr>
              <a:t> </a:t>
            </a:r>
            <a:br>
              <a:rPr kumimoji="0" lang="pt-BR" sz="6600" b="1" i="0" u="none" strike="noStrike" kern="1200" normalizeH="0" baseline="0" noProof="0" dirty="0">
                <a:ln w="0"/>
                <a:uLnTx/>
                <a:uFillTx/>
                <a:latin typeface="+mn-lt"/>
                <a:ea typeface="+mj-ea"/>
                <a:cs typeface="+mj-cs"/>
              </a:rPr>
            </a:br>
            <a:r>
              <a:rPr kumimoji="0" lang="pt-BR" sz="6600" b="1" i="0" u="none" strike="noStrike" kern="1200" normalizeH="0" baseline="0" noProof="0" dirty="0">
                <a:ln w="0"/>
                <a:uLnTx/>
                <a:uFillTx/>
                <a:latin typeface="+mn-lt"/>
                <a:ea typeface="+mj-ea"/>
                <a:cs typeface="+mj-cs"/>
              </a:rPr>
              <a:t>Alvos dos Grupos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6600" b="1" i="0" u="none" strike="noStrike" kern="1200" normalizeH="0" baseline="0" noProof="0" dirty="0">
                <a:ln w="0"/>
                <a:uLnTx/>
                <a:uFillTx/>
                <a:latin typeface="+mn-lt"/>
                <a:ea typeface="+mj-ea"/>
                <a:cs typeface="+mj-cs"/>
              </a:rPr>
              <a:t> </a:t>
            </a:r>
          </a:p>
        </p:txBody>
      </p:sp>
      <p:pic>
        <p:nvPicPr>
          <p:cNvPr id="13" name="Imagem 12">
            <a:extLst>
              <a:ext uri="{FF2B5EF4-FFF2-40B4-BE49-F238E27FC236}">
                <a16:creationId xmlns:a16="http://schemas.microsoft.com/office/drawing/2014/main" id="{0BD28A6A-1353-43F8-A7AC-435C163A83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8108" y="1720652"/>
            <a:ext cx="4164097" cy="3416695"/>
          </a:xfrm>
          <a:prstGeom prst="rect">
            <a:avLst/>
          </a:prstGeom>
        </p:spPr>
      </p:pic>
      <p:sp>
        <p:nvSpPr>
          <p:cNvPr id="17" name="Retângulo 16">
            <a:extLst>
              <a:ext uri="{FF2B5EF4-FFF2-40B4-BE49-F238E27FC236}">
                <a16:creationId xmlns:a16="http://schemas.microsoft.com/office/drawing/2014/main" id="{1A738DD5-8487-421A-99FB-1CBEE942B5AC}"/>
              </a:ext>
            </a:extLst>
          </p:cNvPr>
          <p:cNvSpPr/>
          <p:nvPr/>
        </p:nvSpPr>
        <p:spPr>
          <a:xfrm>
            <a:off x="6789040" y="695668"/>
            <a:ext cx="6096000" cy="923330"/>
          </a:xfrm>
          <a:prstGeom prst="rect">
            <a:avLst/>
          </a:prstGeom>
        </p:spPr>
        <p:txBody>
          <a:bodyPr>
            <a:spAutoFit/>
          </a:bodyPr>
          <a:lstStyle/>
          <a:p>
            <a:pPr lvl="0" algn="ctr">
              <a:lnSpc>
                <a:spcPct val="90000"/>
              </a:lnSpc>
              <a:spcBef>
                <a:spcPct val="0"/>
              </a:spcBef>
              <a:defRPr/>
            </a:pPr>
            <a:r>
              <a:rPr lang="pt-BR" sz="6000" b="1" dirty="0">
                <a:ln w="0"/>
                <a:solidFill>
                  <a:srgbClr val="7A050B"/>
                </a:solidFill>
              </a:rPr>
              <a:t>ALVO GERAL</a:t>
            </a:r>
            <a:endParaRPr lang="pt-BR" sz="3200" b="1" dirty="0">
              <a:ln w="0"/>
              <a:solidFill>
                <a:srgbClr val="7A050B"/>
              </a:solidFill>
            </a:endParaRPr>
          </a:p>
        </p:txBody>
      </p:sp>
      <p:sp>
        <p:nvSpPr>
          <p:cNvPr id="18" name="Retângulo 17">
            <a:extLst>
              <a:ext uri="{FF2B5EF4-FFF2-40B4-BE49-F238E27FC236}">
                <a16:creationId xmlns:a16="http://schemas.microsoft.com/office/drawing/2014/main" id="{B7FB8821-62B4-40A0-BA7B-2E83EECC5420}"/>
              </a:ext>
            </a:extLst>
          </p:cNvPr>
          <p:cNvSpPr/>
          <p:nvPr/>
        </p:nvSpPr>
        <p:spPr>
          <a:xfrm>
            <a:off x="2736691" y="1074777"/>
            <a:ext cx="2018501" cy="4508927"/>
          </a:xfrm>
          <a:prstGeom prst="rect">
            <a:avLst/>
          </a:prstGeom>
        </p:spPr>
        <p:txBody>
          <a:bodyPr wrap="none">
            <a:spAutoFit/>
          </a:bodyPr>
          <a:lstStyle/>
          <a:p>
            <a:r>
              <a:rPr lang="pt-BR" sz="28700" b="1" dirty="0">
                <a:ln w="0"/>
              </a:rPr>
              <a:t>+</a:t>
            </a:r>
            <a:endParaRPr lang="pt-BR" sz="4000" dirty="0"/>
          </a:p>
        </p:txBody>
      </p:sp>
    </p:spTree>
    <p:extLst>
      <p:ext uri="{BB962C8B-B14F-4D97-AF65-F5344CB8AC3E}">
        <p14:creationId xmlns:p14="http://schemas.microsoft.com/office/powerpoint/2010/main" val="372736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pic>
        <p:nvPicPr>
          <p:cNvPr id="14" name="Imagem 13">
            <a:extLst>
              <a:ext uri="{FF2B5EF4-FFF2-40B4-BE49-F238E27FC236}">
                <a16:creationId xmlns:a16="http://schemas.microsoft.com/office/drawing/2014/main" id="{E53AC701-8EDE-4256-8359-876E63759771}"/>
              </a:ext>
            </a:extLst>
          </p:cNvPr>
          <p:cNvPicPr>
            <a:picLocks noChangeAspect="1"/>
          </p:cNvPicPr>
          <p:nvPr/>
        </p:nvPicPr>
        <p:blipFill rotWithShape="1">
          <a:blip r:embed="rId5">
            <a:extLst>
              <a:ext uri="{28A0092B-C50C-407E-A947-70E740481C1C}">
                <a14:useLocalDpi xmlns:a14="http://schemas.microsoft.com/office/drawing/2010/main" val="0"/>
              </a:ext>
            </a:extLst>
          </a:blip>
          <a:srcRect r="2973" b="8862"/>
          <a:stretch/>
        </p:blipFill>
        <p:spPr>
          <a:xfrm>
            <a:off x="0" y="1600200"/>
            <a:ext cx="7790688" cy="4878606"/>
          </a:xfrm>
          <a:prstGeom prst="rect">
            <a:avLst/>
          </a:prstGeom>
        </p:spPr>
      </p:pic>
      <p:sp>
        <p:nvSpPr>
          <p:cNvPr id="15" name="Retângulo 14">
            <a:extLst>
              <a:ext uri="{FF2B5EF4-FFF2-40B4-BE49-F238E27FC236}">
                <a16:creationId xmlns:a16="http://schemas.microsoft.com/office/drawing/2014/main" id="{15D5B8F0-AB48-41F0-ADA6-4AB89A9CC1F9}"/>
              </a:ext>
            </a:extLst>
          </p:cNvPr>
          <p:cNvSpPr/>
          <p:nvPr/>
        </p:nvSpPr>
        <p:spPr>
          <a:xfrm>
            <a:off x="6323268" y="1900930"/>
            <a:ext cx="5868732" cy="230832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3. </a:t>
            </a:r>
            <a:r>
              <a:rPr lang="pt-BR" sz="4800" b="1" dirty="0">
                <a:ln w="0"/>
                <a:solidFill>
                  <a:prstClr val="black"/>
                </a:solidFill>
                <a:effectLst>
                  <a:outerShdw blurRad="38100" dist="19050" dir="2700000" algn="tl" rotWithShape="0">
                    <a:prstClr val="black">
                      <a:alpha val="40000"/>
                    </a:prstClr>
                  </a:outerShdw>
                </a:effectLst>
                <a:latin typeface="Calibri" panose="020F0502020204030204"/>
              </a:rPr>
              <a:t>Faça um </a:t>
            </a:r>
            <a:r>
              <a:rPr kumimoji="0" lang="pt-BR"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TERMÔMETRO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MISSIONÁRIO</a:t>
            </a:r>
          </a:p>
        </p:txBody>
      </p:sp>
    </p:spTree>
    <p:extLst>
      <p:ext uri="{BB962C8B-B14F-4D97-AF65-F5344CB8AC3E}">
        <p14:creationId xmlns:p14="http://schemas.microsoft.com/office/powerpoint/2010/main" val="1768279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9" name="Título 1">
            <a:extLst>
              <a:ext uri="{FF2B5EF4-FFF2-40B4-BE49-F238E27FC236}">
                <a16:creationId xmlns:a16="http://schemas.microsoft.com/office/drawing/2014/main" id="{FAC6E7F1-ABFC-46D0-9D3E-D99CD20C5A35}"/>
              </a:ext>
            </a:extLst>
          </p:cNvPr>
          <p:cNvSpPr txBox="1">
            <a:spLocks/>
          </p:cNvSpPr>
          <p:nvPr/>
        </p:nvSpPr>
        <p:spPr>
          <a:xfrm>
            <a:off x="236566" y="3745704"/>
            <a:ext cx="11718867"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6000" b="1" i="0" u="none" strike="noStrike" kern="1200" normalizeH="0" baseline="0" noProof="0" dirty="0">
                <a:ln w="0"/>
                <a:uLnTx/>
                <a:uFillTx/>
                <a:latin typeface="+mn-lt"/>
                <a:ea typeface="+mj-ea"/>
                <a:cs typeface="+mj-cs"/>
              </a:rPr>
            </a:br>
            <a:endParaRPr kumimoji="0" lang="pt-BR" sz="1050" b="1" i="0" u="none" strike="noStrike" kern="1200" normalizeH="0" baseline="0" noProof="0" dirty="0">
              <a:ln w="0"/>
              <a:uLnTx/>
              <a:uFillTx/>
              <a:latin typeface="+mn-lt"/>
              <a:ea typeface="+mj-ea"/>
              <a:cs typeface="+mj-cs"/>
            </a:endParaRPr>
          </a:p>
          <a:p>
            <a:pPr marL="0" marR="0" lvl="0" indent="0" algn="ctr" defTabSz="914400" rtl="0" eaLnBrk="1" fontAlgn="auto" latinLnBrk="0" hangingPunct="1">
              <a:lnSpc>
                <a:spcPct val="90000"/>
              </a:lnSpc>
              <a:spcBef>
                <a:spcPct val="0"/>
              </a:spcBef>
              <a:spcAft>
                <a:spcPts val="0"/>
              </a:spcAft>
              <a:buClrTx/>
              <a:buSzTx/>
              <a:buFont typeface="Arial" pitchFamily="34" charset="0"/>
              <a:buChar char="•"/>
              <a:tabLst/>
              <a:defRPr/>
            </a:pPr>
            <a:r>
              <a:rPr kumimoji="0" lang="pt-BR" sz="3200" b="1" i="0" u="none" strike="noStrike" kern="1200" normalizeH="0" baseline="0" noProof="0" dirty="0">
                <a:ln w="0"/>
                <a:uLnTx/>
                <a:uFillTx/>
                <a:latin typeface="+mn-lt"/>
                <a:ea typeface="+mj-ea"/>
                <a:cs typeface="+mj-cs"/>
              </a:rPr>
              <a:t> Prepare um recipiente bonito para colocar as ofertas.</a:t>
            </a:r>
          </a:p>
          <a:p>
            <a:pPr marL="0" marR="0" lvl="0" indent="0" algn="ctr" defTabSz="914400" rtl="0" eaLnBrk="1" fontAlgn="auto" latinLnBrk="0" hangingPunct="1">
              <a:lnSpc>
                <a:spcPct val="90000"/>
              </a:lnSpc>
              <a:spcBef>
                <a:spcPct val="0"/>
              </a:spcBef>
              <a:spcAft>
                <a:spcPts val="0"/>
              </a:spcAft>
              <a:buClrTx/>
              <a:buSzTx/>
              <a:buFont typeface="Arial" pitchFamily="34" charset="0"/>
              <a:buChar char="•"/>
              <a:tabLst/>
              <a:defRPr/>
            </a:pPr>
            <a:r>
              <a:rPr kumimoji="0" lang="pt-BR" sz="3200" b="1" i="0" u="none" strike="noStrike" kern="1200" normalizeH="0" baseline="0" noProof="0" dirty="0">
                <a:ln w="0"/>
                <a:uLnTx/>
                <a:uFillTx/>
                <a:latin typeface="+mn-lt"/>
                <a:ea typeface="+mj-ea"/>
                <a:cs typeface="+mj-cs"/>
              </a:rPr>
              <a:t> Todos os cultos, no momento missionário, quem desejar pode entregar sua oferta e o termômetro sobe semanalmente. </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pt-BR" sz="3200" b="1" i="0" u="none" strike="noStrike" kern="1200" normalizeH="0" baseline="0" noProof="0" dirty="0">
              <a:ln w="0"/>
              <a:uLnTx/>
              <a:uFillTx/>
              <a:latin typeface="+mn-lt"/>
              <a:ea typeface="+mj-ea"/>
              <a:cs typeface="+mj-cs"/>
            </a:endParaRPr>
          </a:p>
        </p:txBody>
      </p:sp>
      <p:pic>
        <p:nvPicPr>
          <p:cNvPr id="12" name="Imagem 11">
            <a:extLst>
              <a:ext uri="{FF2B5EF4-FFF2-40B4-BE49-F238E27FC236}">
                <a16:creationId xmlns:a16="http://schemas.microsoft.com/office/drawing/2014/main" id="{9209A78C-8148-4F78-A1AE-AF8999258A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45224">
            <a:off x="1074573" y="1151487"/>
            <a:ext cx="3917795" cy="2452540"/>
          </a:xfrm>
          <a:prstGeom prst="rect">
            <a:avLst/>
          </a:prstGeom>
          <a:ln>
            <a:noFill/>
          </a:ln>
          <a:effectLst>
            <a:outerShdw blurRad="292100" dist="139700" dir="2700000" algn="tl" rotWithShape="0">
              <a:srgbClr val="333333">
                <a:alpha val="65000"/>
              </a:srgbClr>
            </a:outerShdw>
          </a:effectLst>
        </p:spPr>
      </p:pic>
      <p:sp>
        <p:nvSpPr>
          <p:cNvPr id="13" name="Retângulo 12">
            <a:extLst>
              <a:ext uri="{FF2B5EF4-FFF2-40B4-BE49-F238E27FC236}">
                <a16:creationId xmlns:a16="http://schemas.microsoft.com/office/drawing/2014/main" id="{CB6C64AB-BC22-4F93-86C3-2757F290ABE7}"/>
              </a:ext>
            </a:extLst>
          </p:cNvPr>
          <p:cNvSpPr/>
          <p:nvPr/>
        </p:nvSpPr>
        <p:spPr>
          <a:xfrm>
            <a:off x="5283638" y="1461119"/>
            <a:ext cx="6237803" cy="1920526"/>
          </a:xfrm>
          <a:prstGeom prst="rect">
            <a:avLst/>
          </a:prstGeom>
        </p:spPr>
        <p:txBody>
          <a:bodyPr wrap="square">
            <a:spAutoFit/>
          </a:bodyPr>
          <a:lstStyle/>
          <a:p>
            <a:pPr lvl="0" algn="ctr">
              <a:lnSpc>
                <a:spcPct val="90000"/>
              </a:lnSpc>
              <a:spcBef>
                <a:spcPct val="0"/>
              </a:spcBef>
              <a:defRPr/>
            </a:pPr>
            <a:r>
              <a:rPr lang="pt-BR" sz="4400" b="1" dirty="0">
                <a:ln w="0"/>
                <a:solidFill>
                  <a:srgbClr val="C00000"/>
                </a:solidFill>
              </a:rPr>
              <a:t>Não deixe para levantar </a:t>
            </a:r>
          </a:p>
          <a:p>
            <a:pPr lvl="0" algn="ctr">
              <a:lnSpc>
                <a:spcPct val="90000"/>
              </a:lnSpc>
              <a:spcBef>
                <a:spcPct val="0"/>
              </a:spcBef>
              <a:defRPr/>
            </a:pPr>
            <a:r>
              <a:rPr lang="pt-BR" sz="4400" b="1" dirty="0">
                <a:ln w="0"/>
                <a:solidFill>
                  <a:srgbClr val="C00000"/>
                </a:solidFill>
              </a:rPr>
              <a:t>toda a oferta no último</a:t>
            </a:r>
          </a:p>
          <a:p>
            <a:pPr lvl="0" algn="ctr">
              <a:lnSpc>
                <a:spcPct val="90000"/>
              </a:lnSpc>
              <a:spcBef>
                <a:spcPct val="0"/>
              </a:spcBef>
              <a:defRPr/>
            </a:pPr>
            <a:r>
              <a:rPr lang="pt-BR" sz="4400" b="1" dirty="0">
                <a:ln w="0"/>
                <a:solidFill>
                  <a:srgbClr val="C00000"/>
                </a:solidFill>
              </a:rPr>
              <a:t> culto da campanha.</a:t>
            </a:r>
          </a:p>
        </p:txBody>
      </p:sp>
    </p:spTree>
    <p:extLst>
      <p:ext uri="{BB962C8B-B14F-4D97-AF65-F5344CB8AC3E}">
        <p14:creationId xmlns:p14="http://schemas.microsoft.com/office/powerpoint/2010/main" val="824979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1329E8-96C0-4BDD-9906-71DEE87E969C}"/>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56DB6F2-D798-4A25-A606-05F5AE07399A}"/>
              </a:ext>
            </a:extLst>
          </p:cNvPr>
          <p:cNvSpPr>
            <a:spLocks noGrp="1"/>
          </p:cNvSpPr>
          <p:nvPr>
            <p:ph type="subTitle" idx="1"/>
          </p:nvPr>
        </p:nvSpPr>
        <p:spPr/>
        <p:txBody>
          <a:bodyPr/>
          <a:lstStyle/>
          <a:p>
            <a:endParaRPr lang="pt-BR"/>
          </a:p>
        </p:txBody>
      </p:sp>
      <p:pic>
        <p:nvPicPr>
          <p:cNvPr id="7" name="Imagem 6">
            <a:extLst>
              <a:ext uri="{FF2B5EF4-FFF2-40B4-BE49-F238E27FC236}">
                <a16:creationId xmlns:a16="http://schemas.microsoft.com/office/drawing/2014/main" id="{539F95DF-3ED7-4E39-9F13-359BECE6598C}"/>
              </a:ext>
            </a:extLst>
          </p:cNvPr>
          <p:cNvPicPr>
            <a:picLocks noChangeAspect="1"/>
          </p:cNvPicPr>
          <p:nvPr/>
        </p:nvPicPr>
        <p:blipFill>
          <a:blip r:embed="rId3"/>
          <a:stretch>
            <a:fillRect/>
          </a:stretch>
        </p:blipFill>
        <p:spPr>
          <a:xfrm>
            <a:off x="0" y="0"/>
            <a:ext cx="12192000" cy="6858000"/>
          </a:xfrm>
          <a:prstGeom prst="rect">
            <a:avLst/>
          </a:prstGeom>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pic>
        <p:nvPicPr>
          <p:cNvPr id="14" name="Imagem 13" descr="Uma imagem contendo pessoa, em pé, interior, mulher&#10;&#10;Descrição gerada automaticamente">
            <a:extLst>
              <a:ext uri="{FF2B5EF4-FFF2-40B4-BE49-F238E27FC236}">
                <a16:creationId xmlns:a16="http://schemas.microsoft.com/office/drawing/2014/main" id="{6238DA7D-2B51-431F-862B-940E70BA2D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0557" y="294853"/>
            <a:ext cx="7385145" cy="6535526"/>
          </a:xfrm>
          <a:prstGeom prst="rect">
            <a:avLst/>
          </a:prstGeom>
          <a:ln>
            <a:noFill/>
          </a:ln>
          <a:effectLst>
            <a:outerShdw blurRad="292100" dist="139700" dir="2700000" algn="tl" rotWithShape="0">
              <a:srgbClr val="333333">
                <a:alpha val="65000"/>
              </a:srgbClr>
            </a:outerShdw>
          </a:effectLst>
        </p:spPr>
      </p:pic>
      <p:sp>
        <p:nvSpPr>
          <p:cNvPr id="15" name="Retângulo 14">
            <a:extLst>
              <a:ext uri="{FF2B5EF4-FFF2-40B4-BE49-F238E27FC236}">
                <a16:creationId xmlns:a16="http://schemas.microsoft.com/office/drawing/2014/main" id="{C4F83E8F-D8E7-45E2-91D3-8F9E3C65EBA5}"/>
              </a:ext>
            </a:extLst>
          </p:cNvPr>
          <p:cNvSpPr/>
          <p:nvPr/>
        </p:nvSpPr>
        <p:spPr>
          <a:xfrm>
            <a:off x="2919512" y="2388813"/>
            <a:ext cx="5868732" cy="2123658"/>
          </a:xfrm>
          <a:prstGeom prst="rect">
            <a:avLst/>
          </a:prstGeom>
          <a:noFill/>
        </p:spPr>
        <p:txBody>
          <a:bodyPr wrap="square" lIns="91440" tIns="45720" rIns="91440" bIns="45720">
            <a:spAutoFit/>
          </a:bodyPr>
          <a:lstStyle/>
          <a:p>
            <a:pPr lvl="0" algn="ctr">
              <a:defRPr/>
            </a:pPr>
            <a:r>
              <a:rPr lang="pt-BR" sz="4400" b="1" dirty="0">
                <a:ln w="0"/>
                <a:solidFill>
                  <a:prstClr val="black"/>
                </a:solidFill>
                <a:effectLst>
                  <a:outerShdw blurRad="38100" dist="19050" dir="2700000" algn="tl" rotWithShape="0">
                    <a:prstClr val="black">
                      <a:alpha val="40000"/>
                    </a:prstClr>
                  </a:outerShdw>
                </a:effectLst>
                <a:latin typeface="Calibri" panose="020F0502020204030204"/>
              </a:rPr>
              <a:t>4. Aprimore os MOMENTOS</a:t>
            </a:r>
            <a:endParaRPr kumimoji="0" lang="pt-BR" sz="4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MISSIONÁRIOS</a:t>
            </a:r>
          </a:p>
        </p:txBody>
      </p:sp>
    </p:spTree>
    <p:extLst>
      <p:ext uri="{BB962C8B-B14F-4D97-AF65-F5344CB8AC3E}">
        <p14:creationId xmlns:p14="http://schemas.microsoft.com/office/powerpoint/2010/main" val="2528166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01C6A2BF-F589-4906-BC33-E402BB9EB956}"/>
              </a:ext>
            </a:extLst>
          </p:cNvPr>
          <p:cNvPicPr>
            <a:picLocks noChangeAspect="1"/>
          </p:cNvPicPr>
          <p:nvPr/>
        </p:nvPicPr>
        <p:blipFill>
          <a:blip r:embed="rId3"/>
          <a:stretch>
            <a:fillRect/>
          </a:stretch>
        </p:blipFill>
        <p:spPr>
          <a:xfrm>
            <a:off x="0" y="0"/>
            <a:ext cx="12192000" cy="6858000"/>
          </a:xfrm>
          <a:prstGeom prst="rect">
            <a:avLst/>
          </a:prstGeom>
        </p:spPr>
      </p:pic>
      <p:pic>
        <p:nvPicPr>
          <p:cNvPr id="4" name="Imagem 3" descr="Uma imagem contendo natureza&#10;&#10;Descrição gerada automaticamente">
            <a:extLst>
              <a:ext uri="{FF2B5EF4-FFF2-40B4-BE49-F238E27FC236}">
                <a16:creationId xmlns:a16="http://schemas.microsoft.com/office/drawing/2014/main" id="{B4AAC734-B38E-49FB-83E8-AF631206B2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0880" y="-1009997"/>
            <a:ext cx="5430981" cy="5430981"/>
          </a:xfrm>
          <a:prstGeom prst="rect">
            <a:avLst/>
          </a:prstGeom>
        </p:spPr>
      </p:pic>
      <p:sp>
        <p:nvSpPr>
          <p:cNvPr id="3" name="Título 1">
            <a:extLst>
              <a:ext uri="{FF2B5EF4-FFF2-40B4-BE49-F238E27FC236}">
                <a16:creationId xmlns:a16="http://schemas.microsoft.com/office/drawing/2014/main" id="{98624271-E34A-4F84-A881-530143F796EF}"/>
              </a:ext>
            </a:extLst>
          </p:cNvPr>
          <p:cNvSpPr txBox="1">
            <a:spLocks/>
          </p:cNvSpPr>
          <p:nvPr/>
        </p:nvSpPr>
        <p:spPr>
          <a:xfrm>
            <a:off x="0" y="4051731"/>
            <a:ext cx="121920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“Marcar a vida das pessoas e fazê-las pensar durante toda a semana sobre o que ouviram e viram, para que intercedam, contribuam e façam discípulos onde estiverem!”</a:t>
            </a:r>
          </a:p>
          <a:p>
            <a:pPr marL="0" marR="0" lvl="0" indent="0" algn="ctr" defTabSz="914400" rtl="0" eaLnBrk="1" fontAlgn="auto" latinLnBrk="0" hangingPunct="1">
              <a:lnSpc>
                <a:spcPct val="100000"/>
              </a:lnSpc>
              <a:spcBef>
                <a:spcPct val="0"/>
              </a:spcBef>
              <a:spcAft>
                <a:spcPts val="0"/>
              </a:spcAft>
              <a:buClrTx/>
              <a:buSzTx/>
              <a:buFontTx/>
              <a:buNone/>
              <a:tabLst/>
              <a:defRPr/>
            </a:pPr>
            <a:br>
              <a:rPr kumimoji="0" lang="pt-BR" sz="3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kumimoji="0" lang="pt-BR" sz="3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216255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103F0DB-5B6B-4C22-9649-78B2C52C4002}"/>
              </a:ext>
            </a:extLst>
          </p:cNvPr>
          <p:cNvPicPr>
            <a:picLocks noChangeAspect="1"/>
          </p:cNvPicPr>
          <p:nvPr/>
        </p:nvPicPr>
        <p:blipFill>
          <a:blip r:embed="rId3"/>
          <a:stretch>
            <a:fillRect/>
          </a:stretch>
        </p:blipFill>
        <p:spPr>
          <a:xfrm>
            <a:off x="0" y="0"/>
            <a:ext cx="12192000" cy="6858000"/>
          </a:xfrm>
          <a:prstGeom prst="rect">
            <a:avLst/>
          </a:prstGeom>
        </p:spPr>
      </p:pic>
      <p:pic>
        <p:nvPicPr>
          <p:cNvPr id="6" name="Imagem 5" descr="Uma imagem contendo amarelo&#10;&#10;Descrição gerada automaticamente">
            <a:extLst>
              <a:ext uri="{FF2B5EF4-FFF2-40B4-BE49-F238E27FC236}">
                <a16:creationId xmlns:a16="http://schemas.microsoft.com/office/drawing/2014/main" id="{BEF7BE90-3AC2-49DA-BF4C-66885C4E77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6278" y="689312"/>
            <a:ext cx="5925722" cy="5184358"/>
          </a:xfrm>
          <a:prstGeom prst="rect">
            <a:avLst/>
          </a:prstGeom>
        </p:spPr>
      </p:pic>
      <p:sp>
        <p:nvSpPr>
          <p:cNvPr id="8" name="Retângulo 7">
            <a:extLst>
              <a:ext uri="{FF2B5EF4-FFF2-40B4-BE49-F238E27FC236}">
                <a16:creationId xmlns:a16="http://schemas.microsoft.com/office/drawing/2014/main" id="{2E2D1994-C954-4E5B-B89F-786816A1BD4F}"/>
              </a:ext>
            </a:extLst>
          </p:cNvPr>
          <p:cNvSpPr/>
          <p:nvPr/>
        </p:nvSpPr>
        <p:spPr>
          <a:xfrm>
            <a:off x="1075166" y="1388665"/>
            <a:ext cx="5868732" cy="3785652"/>
          </a:xfrm>
          <a:prstGeom prst="rect">
            <a:avLst/>
          </a:prstGeom>
          <a:noFill/>
        </p:spPr>
        <p:txBody>
          <a:bodyPr wrap="square" lIns="91440" tIns="45720" rIns="91440" bIns="45720">
            <a:spAutoFit/>
          </a:bodyPr>
          <a:lstStyle/>
          <a:p>
            <a:pPr lvl="0" algn="ctr">
              <a:defRPr/>
            </a:pPr>
            <a:r>
              <a:rPr lang="pt-BR" sz="6000" b="1" dirty="0">
                <a:ln w="0"/>
                <a:solidFill>
                  <a:prstClr val="black"/>
                </a:solidFill>
                <a:effectLst>
                  <a:outerShdw blurRad="38100" dist="19050" dir="2700000" algn="tl" rotWithShape="0">
                    <a:prstClr val="black">
                      <a:alpha val="40000"/>
                    </a:prstClr>
                  </a:outerShdw>
                </a:effectLst>
                <a:latin typeface="Calibri" panose="020F0502020204030204"/>
              </a:rPr>
              <a:t>Tenha um foco</a:t>
            </a:r>
          </a:p>
          <a:p>
            <a:pPr lvl="0" algn="ctr">
              <a:defRPr/>
            </a:pPr>
            <a:r>
              <a:rPr kumimoji="0" lang="pt-BR"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específico para</a:t>
            </a:r>
          </a:p>
          <a:p>
            <a:pPr lvl="0" algn="ctr">
              <a:defRPr/>
            </a:pPr>
            <a:r>
              <a:rPr lang="pt-BR" sz="6000" b="1" dirty="0">
                <a:ln w="0"/>
                <a:solidFill>
                  <a:prstClr val="black"/>
                </a:solidFill>
                <a:effectLst>
                  <a:outerShdw blurRad="38100" dist="19050" dir="2700000" algn="tl" rotWithShape="0">
                    <a:prstClr val="black">
                      <a:alpha val="40000"/>
                    </a:prstClr>
                  </a:outerShdw>
                </a:effectLst>
                <a:latin typeface="Calibri" panose="020F0502020204030204"/>
              </a:rPr>
              <a:t>cada Momento Missionário.</a:t>
            </a:r>
            <a:endParaRPr kumimoji="0" lang="pt-BR"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814943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interior, brinquedo, chão, criança&#10;&#10;Descrição gerada automaticamente">
            <a:extLst>
              <a:ext uri="{FF2B5EF4-FFF2-40B4-BE49-F238E27FC236}">
                <a16:creationId xmlns:a16="http://schemas.microsoft.com/office/drawing/2014/main" id="{7CD687A7-F596-4F52-965A-B7DEC9141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620000"/>
          </a:xfrm>
          <a:prstGeom prst="rect">
            <a:avLst/>
          </a:prstGeom>
        </p:spPr>
      </p:pic>
      <p:sp>
        <p:nvSpPr>
          <p:cNvPr id="4" name="Retângulo 3">
            <a:extLst>
              <a:ext uri="{FF2B5EF4-FFF2-40B4-BE49-F238E27FC236}">
                <a16:creationId xmlns:a16="http://schemas.microsoft.com/office/drawing/2014/main" id="{656BF68C-5EDF-41C1-BBEB-B3A283A37470}"/>
              </a:ext>
            </a:extLst>
          </p:cNvPr>
          <p:cNvSpPr/>
          <p:nvPr/>
        </p:nvSpPr>
        <p:spPr>
          <a:xfrm>
            <a:off x="6234547" y="1183192"/>
            <a:ext cx="6096000" cy="2862322"/>
          </a:xfrm>
          <a:prstGeom prst="rect">
            <a:avLst/>
          </a:prstGeom>
        </p:spPr>
        <p:txBody>
          <a:bodyPr>
            <a:spAutoFit/>
          </a:bodyPr>
          <a:lstStyle/>
          <a:p>
            <a:pPr algn="ctr" fontAlgn="base"/>
            <a:r>
              <a:rPr lang="pt-BR" sz="6000" b="1" cap="all" dirty="0">
                <a:solidFill>
                  <a:schemeClr val="bg1"/>
                </a:solidFill>
                <a:effectLst>
                  <a:outerShdw blurRad="38100" dist="38100" dir="2700000" algn="tl">
                    <a:srgbClr val="000000">
                      <a:alpha val="43137"/>
                    </a:srgbClr>
                  </a:outerShdw>
                </a:effectLst>
              </a:rPr>
              <a:t>USE</a:t>
            </a:r>
          </a:p>
          <a:p>
            <a:pPr algn="ctr" fontAlgn="base"/>
            <a:r>
              <a:rPr lang="pt-BR" sz="6000" b="1" cap="all" dirty="0">
                <a:solidFill>
                  <a:schemeClr val="bg1"/>
                </a:solidFill>
                <a:effectLst>
                  <a:outerShdw blurRad="38100" dist="38100" dir="2700000" algn="tl">
                    <a:srgbClr val="000000">
                      <a:alpha val="43137"/>
                    </a:srgbClr>
                  </a:outerShdw>
                </a:effectLst>
              </a:rPr>
              <a:t>RECURSOS VISUAIS</a:t>
            </a:r>
          </a:p>
        </p:txBody>
      </p:sp>
      <p:pic>
        <p:nvPicPr>
          <p:cNvPr id="7" name="Imagem 6" descr="Uma imagem contendo objeto, relógio&#10;&#10;Descrição gerada automaticamente">
            <a:extLst>
              <a:ext uri="{FF2B5EF4-FFF2-40B4-BE49-F238E27FC236}">
                <a16:creationId xmlns:a16="http://schemas.microsoft.com/office/drawing/2014/main" id="{9C7321E0-32F0-4033-AF8A-AB698EE91F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4255" y="6109692"/>
            <a:ext cx="1302627" cy="364736"/>
          </a:xfrm>
          <a:prstGeom prst="rect">
            <a:avLst/>
          </a:prstGeom>
        </p:spPr>
      </p:pic>
    </p:spTree>
    <p:extLst>
      <p:ext uri="{BB962C8B-B14F-4D97-AF65-F5344CB8AC3E}">
        <p14:creationId xmlns:p14="http://schemas.microsoft.com/office/powerpoint/2010/main" val="1640538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4CF7978-C372-4B1A-B0B9-DC978D677EEF}"/>
              </a:ext>
            </a:extLst>
          </p:cNvPr>
          <p:cNvPicPr>
            <a:picLocks noChangeAspect="1"/>
          </p:cNvPicPr>
          <p:nvPr/>
        </p:nvPicPr>
        <p:blipFill>
          <a:blip r:embed="rId3"/>
          <a:stretch>
            <a:fillRect/>
          </a:stretch>
        </p:blipFill>
        <p:spPr>
          <a:xfrm>
            <a:off x="0" y="0"/>
            <a:ext cx="12192000" cy="6858000"/>
          </a:xfrm>
          <a:prstGeom prst="rect">
            <a:avLst/>
          </a:prstGeom>
        </p:spPr>
      </p:pic>
      <p:sp>
        <p:nvSpPr>
          <p:cNvPr id="5" name="Retângulo 4">
            <a:extLst>
              <a:ext uri="{FF2B5EF4-FFF2-40B4-BE49-F238E27FC236}">
                <a16:creationId xmlns:a16="http://schemas.microsoft.com/office/drawing/2014/main" id="{C6A23011-3083-4D22-A2C7-32D40E611733}"/>
              </a:ext>
            </a:extLst>
          </p:cNvPr>
          <p:cNvSpPr/>
          <p:nvPr/>
        </p:nvSpPr>
        <p:spPr>
          <a:xfrm>
            <a:off x="5873831" y="2080260"/>
            <a:ext cx="6201513" cy="1938992"/>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Conte HISTÓRIAS</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6000" b="1" dirty="0">
                <a:ln w="0"/>
                <a:solidFill>
                  <a:prstClr val="black"/>
                </a:solidFill>
                <a:effectLst>
                  <a:outerShdw blurRad="38100" dist="19050" dir="2700000" algn="tl" rotWithShape="0">
                    <a:prstClr val="black">
                      <a:alpha val="40000"/>
                    </a:prstClr>
                  </a:outerShdw>
                </a:effectLst>
                <a:latin typeface="Calibri" panose="020F0502020204030204"/>
              </a:rPr>
              <a:t>de Transformação</a:t>
            </a:r>
            <a:endParaRPr kumimoji="0" lang="pt-BR"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8" name="Imagem 7">
            <a:extLst>
              <a:ext uri="{FF2B5EF4-FFF2-40B4-BE49-F238E27FC236}">
                <a16:creationId xmlns:a16="http://schemas.microsoft.com/office/drawing/2014/main" id="{3C2C5982-8D62-4D2E-84E2-EA030299B8D8}"/>
              </a:ext>
            </a:extLst>
          </p:cNvPr>
          <p:cNvPicPr>
            <a:picLocks noChangeAspect="1"/>
          </p:cNvPicPr>
          <p:nvPr/>
        </p:nvPicPr>
        <p:blipFill rotWithShape="1">
          <a:blip r:embed="rId4">
            <a:extLst>
              <a:ext uri="{28A0092B-C50C-407E-A947-70E740481C1C}">
                <a14:useLocalDpi xmlns:a14="http://schemas.microsoft.com/office/drawing/2010/main" val="0"/>
              </a:ext>
            </a:extLst>
          </a:blip>
          <a:srcRect b="22042"/>
          <a:stretch/>
        </p:blipFill>
        <p:spPr>
          <a:xfrm>
            <a:off x="116656" y="1"/>
            <a:ext cx="5868731" cy="6858000"/>
          </a:xfrm>
          <a:prstGeom prst="rect">
            <a:avLst/>
          </a:prstGeom>
        </p:spPr>
      </p:pic>
    </p:spTree>
    <p:extLst>
      <p:ext uri="{BB962C8B-B14F-4D97-AF65-F5344CB8AC3E}">
        <p14:creationId xmlns:p14="http://schemas.microsoft.com/office/powerpoint/2010/main" val="2639103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B4DCE50-B2A0-48BF-9035-A09F515B11F4}"/>
              </a:ext>
            </a:extLst>
          </p:cNvPr>
          <p:cNvPicPr>
            <a:picLocks noChangeAspect="1"/>
          </p:cNvPicPr>
          <p:nvPr/>
        </p:nvPicPr>
        <p:blipFill>
          <a:blip r:embed="rId3"/>
          <a:stretch>
            <a:fillRect/>
          </a:stretch>
        </p:blipFill>
        <p:spPr>
          <a:xfrm>
            <a:off x="0" y="-1"/>
            <a:ext cx="12192000" cy="6858000"/>
          </a:xfrm>
          <a:prstGeom prst="rect">
            <a:avLst/>
          </a:prstGeom>
        </p:spPr>
      </p:pic>
      <p:sp>
        <p:nvSpPr>
          <p:cNvPr id="5" name="Retângulo 4">
            <a:extLst>
              <a:ext uri="{FF2B5EF4-FFF2-40B4-BE49-F238E27FC236}">
                <a16:creationId xmlns:a16="http://schemas.microsoft.com/office/drawing/2014/main" id="{A6A21621-3036-4D59-9947-BEAEB75F449A}"/>
              </a:ext>
            </a:extLst>
          </p:cNvPr>
          <p:cNvSpPr/>
          <p:nvPr/>
        </p:nvSpPr>
        <p:spPr>
          <a:xfrm>
            <a:off x="-138548" y="1859339"/>
            <a:ext cx="7747461" cy="4154984"/>
          </a:xfrm>
          <a:prstGeom prst="rect">
            <a:avLst/>
          </a:prstGeom>
          <a:noFill/>
        </p:spPr>
        <p:txBody>
          <a:bodyPr wrap="square" lIns="91440" tIns="45720" rIns="91440" bIns="45720">
            <a:spAutoFit/>
          </a:bodyPr>
          <a:lstStyle/>
          <a:p>
            <a:pPr lvl="0" algn="ctr">
              <a:defRPr/>
            </a:pPr>
            <a:r>
              <a:rPr lang="pt-BR" sz="6600" b="1" dirty="0">
                <a:ln w="0"/>
                <a:solidFill>
                  <a:prstClr val="black"/>
                </a:solidFill>
                <a:effectLst>
                  <a:outerShdw blurRad="38100" dist="19050" dir="2700000" algn="tl" rotWithShape="0">
                    <a:prstClr val="black">
                      <a:alpha val="40000"/>
                    </a:prstClr>
                  </a:outerShdw>
                </a:effectLst>
                <a:latin typeface="Calibri" panose="020F0502020204030204"/>
              </a:rPr>
              <a:t>Conecte-se com os Missionários que a sua Igreja é PARCEIRA!</a:t>
            </a:r>
            <a:endParaRPr kumimoji="0" lang="pt-BR" sz="6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7" name="Imagem 6" descr="Uma imagem contendo objeto&#10;&#10;Descrição gerada automaticamente">
            <a:extLst>
              <a:ext uri="{FF2B5EF4-FFF2-40B4-BE49-F238E27FC236}">
                <a16:creationId xmlns:a16="http://schemas.microsoft.com/office/drawing/2014/main" id="{84759C43-0760-483D-A555-8C4909F7AC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37028">
            <a:off x="6611390" y="897604"/>
            <a:ext cx="5486400" cy="3429000"/>
          </a:xfrm>
          <a:prstGeom prst="rect">
            <a:avLst/>
          </a:prstGeom>
        </p:spPr>
      </p:pic>
    </p:spTree>
    <p:extLst>
      <p:ext uri="{BB962C8B-B14F-4D97-AF65-F5344CB8AC3E}">
        <p14:creationId xmlns:p14="http://schemas.microsoft.com/office/powerpoint/2010/main" val="4167031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02B0565-291B-4713-BC48-4837ADF617E6}"/>
              </a:ext>
            </a:extLst>
          </p:cNvPr>
          <p:cNvPicPr>
            <a:picLocks noChangeAspect="1"/>
          </p:cNvPicPr>
          <p:nvPr/>
        </p:nvPicPr>
        <p:blipFill>
          <a:blip r:embed="rId3"/>
          <a:stretch>
            <a:fillRect/>
          </a:stretch>
        </p:blipFill>
        <p:spPr>
          <a:xfrm>
            <a:off x="0" y="0"/>
            <a:ext cx="12192000" cy="6858000"/>
          </a:xfrm>
          <a:prstGeom prst="rect">
            <a:avLst/>
          </a:prstGeom>
        </p:spPr>
      </p:pic>
      <p:sp>
        <p:nvSpPr>
          <p:cNvPr id="5" name="Retângulo 4">
            <a:extLst>
              <a:ext uri="{FF2B5EF4-FFF2-40B4-BE49-F238E27FC236}">
                <a16:creationId xmlns:a16="http://schemas.microsoft.com/office/drawing/2014/main" id="{C6A23011-3083-4D22-A2C7-32D40E611733}"/>
              </a:ext>
            </a:extLst>
          </p:cNvPr>
          <p:cNvSpPr/>
          <p:nvPr/>
        </p:nvSpPr>
        <p:spPr>
          <a:xfrm>
            <a:off x="6323268" y="1011666"/>
            <a:ext cx="5868732" cy="175432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Cuidado com o</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5400" b="1" dirty="0">
                <a:ln w="0"/>
                <a:solidFill>
                  <a:prstClr val="black"/>
                </a:solidFill>
                <a:effectLst>
                  <a:outerShdw blurRad="38100" dist="19050" dir="2700000" algn="tl" rotWithShape="0">
                    <a:prstClr val="black">
                      <a:alpha val="40000"/>
                    </a:prstClr>
                  </a:outerShdw>
                </a:effectLst>
                <a:latin typeface="Calibri" panose="020F0502020204030204"/>
              </a:rPr>
              <a:t>TEMPO!</a:t>
            </a:r>
            <a:endParaRPr kumimoji="0" lang="pt-BR"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3" name="Imagem 2" descr="Uma imagem contendo relógio, objeto, pessoa, mão&#10;&#10;Descrição gerada automaticamente">
            <a:extLst>
              <a:ext uri="{FF2B5EF4-FFF2-40B4-BE49-F238E27FC236}">
                <a16:creationId xmlns:a16="http://schemas.microsoft.com/office/drawing/2014/main" id="{15659BD4-AF64-4263-A2C0-1BEE505DA8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2595" y="1120975"/>
            <a:ext cx="7452395" cy="5737025"/>
          </a:xfrm>
          <a:prstGeom prst="rect">
            <a:avLst/>
          </a:prstGeom>
        </p:spPr>
      </p:pic>
    </p:spTree>
    <p:extLst>
      <p:ext uri="{BB962C8B-B14F-4D97-AF65-F5344CB8AC3E}">
        <p14:creationId xmlns:p14="http://schemas.microsoft.com/office/powerpoint/2010/main" val="398139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4A36D70A-6A37-43B8-9972-0322F44AA7FB}"/>
              </a:ext>
            </a:extLst>
          </p:cNvPr>
          <p:cNvPicPr>
            <a:picLocks noChangeAspect="1"/>
          </p:cNvPicPr>
          <p:nvPr/>
        </p:nvPicPr>
        <p:blipFill>
          <a:blip r:embed="rId3"/>
          <a:stretch>
            <a:fillRect/>
          </a:stretch>
        </p:blipFill>
        <p:spPr>
          <a:xfrm>
            <a:off x="0" y="0"/>
            <a:ext cx="12192000" cy="6858000"/>
          </a:xfrm>
          <a:prstGeom prst="rect">
            <a:avLst/>
          </a:prstGeom>
        </p:spPr>
      </p:pic>
      <p:sp>
        <p:nvSpPr>
          <p:cNvPr id="2" name="Retângulo 1">
            <a:extLst>
              <a:ext uri="{FF2B5EF4-FFF2-40B4-BE49-F238E27FC236}">
                <a16:creationId xmlns:a16="http://schemas.microsoft.com/office/drawing/2014/main" id="{043C61C7-AC20-4C0D-A440-7AE33640EFC2}"/>
              </a:ext>
            </a:extLst>
          </p:cNvPr>
          <p:cNvSpPr/>
          <p:nvPr/>
        </p:nvSpPr>
        <p:spPr>
          <a:xfrm>
            <a:off x="4056611" y="5145578"/>
            <a:ext cx="4056611" cy="11222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C6A23011-3083-4D22-A2C7-32D40E611733}"/>
              </a:ext>
            </a:extLst>
          </p:cNvPr>
          <p:cNvSpPr/>
          <p:nvPr/>
        </p:nvSpPr>
        <p:spPr>
          <a:xfrm>
            <a:off x="6096000" y="707890"/>
            <a:ext cx="6419361" cy="230832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7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Trabalhe em</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7200" b="1" dirty="0">
                <a:ln w="0"/>
                <a:solidFill>
                  <a:prstClr val="black"/>
                </a:solidFill>
                <a:effectLst>
                  <a:outerShdw blurRad="38100" dist="19050" dir="2700000" algn="tl" rotWithShape="0">
                    <a:prstClr val="black">
                      <a:alpha val="40000"/>
                    </a:prstClr>
                  </a:outerShdw>
                </a:effectLst>
                <a:latin typeface="Calibri" panose="020F0502020204030204"/>
              </a:rPr>
              <a:t>EQUIPE!</a:t>
            </a:r>
            <a:endParaRPr kumimoji="0" lang="pt-BR" sz="7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3" name="Imagem 2">
            <a:extLst>
              <a:ext uri="{FF2B5EF4-FFF2-40B4-BE49-F238E27FC236}">
                <a16:creationId xmlns:a16="http://schemas.microsoft.com/office/drawing/2014/main" id="{4F38313A-4110-4D51-BF1D-BEA4307C1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712422"/>
            <a:ext cx="9900096" cy="5145579"/>
          </a:xfrm>
          <a:prstGeom prst="rect">
            <a:avLst/>
          </a:prstGeom>
        </p:spPr>
      </p:pic>
    </p:spTree>
    <p:extLst>
      <p:ext uri="{BB962C8B-B14F-4D97-AF65-F5344CB8AC3E}">
        <p14:creationId xmlns:p14="http://schemas.microsoft.com/office/powerpoint/2010/main" val="432613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92566AAE-84D6-4F4C-94B2-ADC8590C03DC}"/>
              </a:ext>
            </a:extLst>
          </p:cNvPr>
          <p:cNvPicPr>
            <a:picLocks noChangeAspect="1"/>
          </p:cNvPicPr>
          <p:nvPr/>
        </p:nvPicPr>
        <p:blipFill>
          <a:blip r:embed="rId3"/>
          <a:stretch>
            <a:fillRect/>
          </a:stretch>
        </p:blipFill>
        <p:spPr>
          <a:xfrm>
            <a:off x="12192" y="-195072"/>
            <a:ext cx="12192000" cy="6858000"/>
          </a:xfrm>
          <a:prstGeom prst="rect">
            <a:avLst/>
          </a:prstGeom>
        </p:spPr>
      </p:pic>
      <p:sp>
        <p:nvSpPr>
          <p:cNvPr id="9" name="Retângulo 8">
            <a:extLst>
              <a:ext uri="{FF2B5EF4-FFF2-40B4-BE49-F238E27FC236}">
                <a16:creationId xmlns:a16="http://schemas.microsoft.com/office/drawing/2014/main" id="{244AD5E1-E499-4E52-97FE-3D52B47E4C41}"/>
              </a:ext>
            </a:extLst>
          </p:cNvPr>
          <p:cNvSpPr/>
          <p:nvPr/>
        </p:nvSpPr>
        <p:spPr>
          <a:xfrm>
            <a:off x="4056611" y="5145578"/>
            <a:ext cx="4056611" cy="11222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descr="Uma imagem contendo pessoa, mulher, interior, posando&#10;&#10;Descrição gerada automaticamente">
            <a:extLst>
              <a:ext uri="{FF2B5EF4-FFF2-40B4-BE49-F238E27FC236}">
                <a16:creationId xmlns:a16="http://schemas.microsoft.com/office/drawing/2014/main" id="{0250B0CB-9E20-4DF1-B356-28D71EE3DD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16" y="81821"/>
            <a:ext cx="5500465" cy="6683433"/>
          </a:xfrm>
          <a:prstGeom prst="rect">
            <a:avLst/>
          </a:prstGeom>
          <a:ln>
            <a:noFill/>
          </a:ln>
          <a:effectLst>
            <a:outerShdw blurRad="292100" dist="139700" dir="2700000" algn="tl" rotWithShape="0">
              <a:srgbClr val="333333">
                <a:alpha val="65000"/>
              </a:srgbClr>
            </a:outerShdw>
          </a:effectLst>
        </p:spPr>
      </p:pic>
      <p:sp>
        <p:nvSpPr>
          <p:cNvPr id="6" name="CaixaDeTexto 5">
            <a:extLst>
              <a:ext uri="{FF2B5EF4-FFF2-40B4-BE49-F238E27FC236}">
                <a16:creationId xmlns:a16="http://schemas.microsoft.com/office/drawing/2014/main" id="{0BB5B20C-C9DD-4854-A73E-083E800C62D7}"/>
              </a:ext>
            </a:extLst>
          </p:cNvPr>
          <p:cNvSpPr txBox="1"/>
          <p:nvPr/>
        </p:nvSpPr>
        <p:spPr>
          <a:xfrm flipH="1">
            <a:off x="1514756" y="2449098"/>
            <a:ext cx="2254617" cy="1569660"/>
          </a:xfrm>
          <a:prstGeom prst="rect">
            <a:avLst/>
          </a:prstGeom>
          <a:noFill/>
        </p:spPr>
        <p:txBody>
          <a:bodyPr wrap="square" rtlCol="0">
            <a:spAutoFit/>
          </a:bodyPr>
          <a:lstStyle/>
          <a:p>
            <a:pPr algn="ctr"/>
            <a:r>
              <a:rPr lang="pt-BR" sz="3200" b="1" dirty="0"/>
              <a:t>Dicas práticas de Mobilização</a:t>
            </a:r>
          </a:p>
        </p:txBody>
      </p:sp>
      <p:sp>
        <p:nvSpPr>
          <p:cNvPr id="8" name="Retângulo 7">
            <a:extLst>
              <a:ext uri="{FF2B5EF4-FFF2-40B4-BE49-F238E27FC236}">
                <a16:creationId xmlns:a16="http://schemas.microsoft.com/office/drawing/2014/main" id="{F16EB0EF-3A9F-486A-B4B9-6C08C65A2433}"/>
              </a:ext>
            </a:extLst>
          </p:cNvPr>
          <p:cNvSpPr/>
          <p:nvPr/>
        </p:nvSpPr>
        <p:spPr>
          <a:xfrm>
            <a:off x="5189412" y="1347173"/>
            <a:ext cx="7097304" cy="4524315"/>
          </a:xfrm>
          <a:prstGeom prst="rect">
            <a:avLst/>
          </a:prstGeom>
          <a:noFill/>
        </p:spPr>
        <p:txBody>
          <a:bodyPr wrap="square" lIns="91440" tIns="45720" rIns="91440" bIns="45720">
            <a:spAutoFit/>
          </a:bodyPr>
          <a:lstStyle/>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pt-BR"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Forme o Conselho Missionário.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lang="pt-BR" sz="3600" b="1" dirty="0">
                <a:ln w="0"/>
                <a:solidFill>
                  <a:prstClr val="black"/>
                </a:solidFill>
                <a:effectLst>
                  <a:outerShdw blurRad="38100" dist="19050" dir="2700000" algn="tl" rotWithShape="0">
                    <a:prstClr val="black">
                      <a:alpha val="40000"/>
                    </a:prstClr>
                  </a:outerShdw>
                </a:effectLst>
                <a:latin typeface="Calibri" panose="020F0502020204030204"/>
              </a:rPr>
              <a:t>Estabeleça alvos.</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lang="pt-BR" sz="3600" b="1" dirty="0">
                <a:ln w="0"/>
                <a:solidFill>
                  <a:prstClr val="black"/>
                </a:solidFill>
                <a:effectLst>
                  <a:outerShdw blurRad="38100" dist="19050" dir="2700000" algn="tl" rotWithShape="0">
                    <a:prstClr val="black">
                      <a:alpha val="40000"/>
                    </a:prstClr>
                  </a:outerShdw>
                </a:effectLst>
                <a:latin typeface="Calibri" panose="020F0502020204030204"/>
              </a:rPr>
              <a:t>Faça um termômetro.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lang="pt-BR" sz="3600" b="1" dirty="0">
                <a:ln w="0"/>
                <a:solidFill>
                  <a:prstClr val="black"/>
                </a:solidFill>
                <a:effectLst>
                  <a:outerShdw blurRad="38100" dist="19050" dir="2700000" algn="tl" rotWithShape="0">
                    <a:prstClr val="black">
                      <a:alpha val="40000"/>
                    </a:prstClr>
                  </a:outerShdw>
                </a:effectLst>
                <a:latin typeface="Calibri" panose="020F0502020204030204"/>
              </a:rPr>
              <a:t>Aprimore os momentos missionários.</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endParaRPr lang="pt-BR" sz="3600" b="1" dirty="0">
              <a:ln w="0"/>
              <a:solidFill>
                <a:prstClr val="black"/>
              </a:solidFill>
              <a:effectLst>
                <a:outerShdw blurRad="38100" dist="19050" dir="2700000" algn="tl" rotWithShape="0">
                  <a:prstClr val="black">
                    <a:alpha val="40000"/>
                  </a:prstClr>
                </a:outerShdw>
              </a:effectLst>
              <a:latin typeface="Calibri" panose="020F0502020204030204"/>
            </a:endParaRP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endParaRPr lang="pt-BR" sz="3600" b="1" dirty="0">
              <a:ln w="0"/>
              <a:solidFill>
                <a:prstClr val="black"/>
              </a:solidFill>
              <a:effectLst>
                <a:outerShdw blurRad="38100" dist="19050" dir="2700000" algn="tl" rotWithShape="0">
                  <a:prstClr val="black">
                    <a:alpha val="40000"/>
                  </a:prstClr>
                </a:outerShdw>
              </a:effectLst>
              <a:latin typeface="Calibri" panose="020F0502020204030204"/>
            </a:endParaRP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endParaRPr kumimoji="0" lang="pt-BR"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33809036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TotalTime>
  <Words>4615</Words>
  <Application>Microsoft Office PowerPoint</Application>
  <PresentationFormat>Widescreen</PresentationFormat>
  <Paragraphs>282</Paragraphs>
  <Slides>20</Slides>
  <Notes>20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20</vt:i4>
      </vt:variant>
    </vt:vector>
  </HeadingPairs>
  <TitlesOfParts>
    <vt:vector size="25" baseType="lpstr">
      <vt:lpstr>Arial</vt:lpstr>
      <vt:lpstr>Calibri</vt:lpstr>
      <vt:lpstr>Calibri Light</vt:lpstr>
      <vt:lpstr>Open Sans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Silvana Santos Pereira Martines</dc:creator>
  <cp:lastModifiedBy>Silvana Santos Pereira Martines</cp:lastModifiedBy>
  <cp:revision>1</cp:revision>
  <dcterms:created xsi:type="dcterms:W3CDTF">2020-06-29T11:39:49Z</dcterms:created>
  <dcterms:modified xsi:type="dcterms:W3CDTF">2020-07-02T22:50:04Z</dcterms:modified>
</cp:coreProperties>
</file>